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9" r:id="rId2"/>
    <p:sldId id="353" r:id="rId3"/>
    <p:sldId id="355" r:id="rId4"/>
    <p:sldId id="372" r:id="rId5"/>
    <p:sldId id="361" r:id="rId6"/>
    <p:sldId id="365" r:id="rId7"/>
    <p:sldId id="380" r:id="rId8"/>
    <p:sldId id="364" r:id="rId9"/>
    <p:sldId id="366" r:id="rId10"/>
    <p:sldId id="375" r:id="rId11"/>
    <p:sldId id="367" r:id="rId12"/>
    <p:sldId id="376" r:id="rId13"/>
    <p:sldId id="368" r:id="rId14"/>
    <p:sldId id="382" r:id="rId15"/>
    <p:sldId id="381" r:id="rId16"/>
    <p:sldId id="384" r:id="rId17"/>
    <p:sldId id="369" r:id="rId18"/>
    <p:sldId id="371" r:id="rId19"/>
    <p:sldId id="383" r:id="rId20"/>
    <p:sldId id="379" r:id="rId21"/>
    <p:sldId id="354" r:id="rId22"/>
    <p:sldId id="356" r:id="rId23"/>
    <p:sldId id="357" r:id="rId24"/>
    <p:sldId id="358" r:id="rId25"/>
    <p:sldId id="373" r:id="rId26"/>
    <p:sldId id="359" r:id="rId27"/>
    <p:sldId id="387" r:id="rId28"/>
    <p:sldId id="377" r:id="rId29"/>
    <p:sldId id="378" r:id="rId30"/>
    <p:sldId id="362" r:id="rId31"/>
    <p:sldId id="363" r:id="rId32"/>
    <p:sldId id="370" r:id="rId33"/>
    <p:sldId id="386" r:id="rId34"/>
    <p:sldId id="388" r:id="rId3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49"/>
    <a:srgbClr val="F48024"/>
    <a:srgbClr val="EC1848"/>
    <a:srgbClr val="18A3AC"/>
    <a:srgbClr val="FFFFFF"/>
    <a:srgbClr val="FFDD00"/>
    <a:srgbClr val="90BD31"/>
    <a:srgbClr val="716FB0"/>
    <a:srgbClr val="178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16" autoAdjust="0"/>
  </p:normalViewPr>
  <p:slideViewPr>
    <p:cSldViewPr snapToGrid="0" snapToObjects="1">
      <p:cViewPr varScale="1">
        <p:scale>
          <a:sx n="102" d="100"/>
          <a:sy n="102" d="100"/>
        </p:scale>
        <p:origin x="-1184" y="-10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08E22-9B45-5649-B184-7F306439984C}" type="doc">
      <dgm:prSet loTypeId="urn:microsoft.com/office/officeart/2005/8/layout/vList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ADFC1-525A-E444-A96B-B0CC15B5857F}">
      <dgm:prSet custT="1"/>
      <dgm:spPr>
        <a:solidFill>
          <a:srgbClr val="FFFFFF"/>
        </a:solidFill>
        <a:ln>
          <a:solidFill>
            <a:srgbClr val="052049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rgbClr val="052049"/>
              </a:solidFill>
              <a:latin typeface="Arial"/>
              <a:cs typeface="Arial"/>
            </a:rPr>
            <a:t>3</a:t>
          </a:r>
          <a:endParaRPr lang="en-US" sz="4400" b="1" dirty="0">
            <a:solidFill>
              <a:srgbClr val="052049"/>
            </a:solidFill>
            <a:latin typeface="Arial"/>
            <a:cs typeface="Arial"/>
          </a:endParaRPr>
        </a:p>
      </dgm:t>
    </dgm:pt>
    <dgm:pt modelId="{FCCC85ED-8501-2242-8570-ED38714B1A38}" type="parTrans" cxnId="{024BBBF9-2EC4-6F47-9182-AE85FFD1D845}">
      <dgm:prSet/>
      <dgm:spPr/>
      <dgm:t>
        <a:bodyPr/>
        <a:lstStyle/>
        <a:p>
          <a:endParaRPr lang="en-US"/>
        </a:p>
      </dgm:t>
    </dgm:pt>
    <dgm:pt modelId="{4E05379B-C6AF-7A4A-8D6B-462C5CBE68DA}" type="sibTrans" cxnId="{024BBBF9-2EC4-6F47-9182-AE85FFD1D845}">
      <dgm:prSet/>
      <dgm:spPr/>
      <dgm:t>
        <a:bodyPr/>
        <a:lstStyle/>
        <a:p>
          <a:endParaRPr lang="en-US"/>
        </a:p>
      </dgm:t>
    </dgm:pt>
    <dgm:pt modelId="{93411B8A-9BDB-5F4F-917C-F33C7A2244A0}">
      <dgm:prSet custT="1"/>
      <dgm:spPr>
        <a:solidFill>
          <a:srgbClr val="FFFFFF"/>
        </a:solidFill>
        <a:ln>
          <a:solidFill>
            <a:srgbClr val="052049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rgbClr val="052049"/>
              </a:solidFill>
              <a:latin typeface="Arial"/>
              <a:cs typeface="Arial"/>
            </a:rPr>
            <a:t>2</a:t>
          </a:r>
          <a:endParaRPr lang="en-US" sz="4400" dirty="0">
            <a:solidFill>
              <a:srgbClr val="052049"/>
            </a:solidFill>
            <a:latin typeface="Arial"/>
            <a:cs typeface="Arial"/>
          </a:endParaRPr>
        </a:p>
      </dgm:t>
    </dgm:pt>
    <dgm:pt modelId="{2D5085D2-994C-D941-9C46-06FEFBCB1AEE}" type="parTrans" cxnId="{14E0829B-AE2E-5C4D-BFC7-00178FF060CC}">
      <dgm:prSet/>
      <dgm:spPr/>
      <dgm:t>
        <a:bodyPr/>
        <a:lstStyle/>
        <a:p>
          <a:endParaRPr lang="en-US"/>
        </a:p>
      </dgm:t>
    </dgm:pt>
    <dgm:pt modelId="{0BF3805B-7BDE-B34A-BC23-630F259CE762}" type="sibTrans" cxnId="{14E0829B-AE2E-5C4D-BFC7-00178FF060CC}">
      <dgm:prSet/>
      <dgm:spPr/>
      <dgm:t>
        <a:bodyPr/>
        <a:lstStyle/>
        <a:p>
          <a:endParaRPr lang="en-US"/>
        </a:p>
      </dgm:t>
    </dgm:pt>
    <dgm:pt modelId="{09B6408F-B502-3241-8792-F9CF61226EF4}">
      <dgm:prSet custT="1"/>
      <dgm:spPr>
        <a:solidFill>
          <a:srgbClr val="FFFFFF"/>
        </a:solidFill>
        <a:ln>
          <a:solidFill>
            <a:srgbClr val="052049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rgbClr val="052049"/>
              </a:solidFill>
              <a:latin typeface="Arial"/>
              <a:cs typeface="Arial"/>
            </a:rPr>
            <a:t>1</a:t>
          </a:r>
          <a:endParaRPr lang="en-US" sz="4400" b="1" dirty="0">
            <a:solidFill>
              <a:srgbClr val="052049"/>
            </a:solidFill>
            <a:latin typeface="Arial"/>
            <a:cs typeface="Arial"/>
          </a:endParaRPr>
        </a:p>
      </dgm:t>
    </dgm:pt>
    <dgm:pt modelId="{52713970-A24E-6244-A1BC-EC80097C62CC}" type="parTrans" cxnId="{6377BD1A-DFAD-9340-8990-CFD44949E36C}">
      <dgm:prSet/>
      <dgm:spPr/>
      <dgm:t>
        <a:bodyPr/>
        <a:lstStyle/>
        <a:p>
          <a:endParaRPr lang="en-US"/>
        </a:p>
      </dgm:t>
    </dgm:pt>
    <dgm:pt modelId="{077E414F-80D9-BD46-AA7C-3ECCF42FE35D}" type="sibTrans" cxnId="{6377BD1A-DFAD-9340-8990-CFD44949E36C}">
      <dgm:prSet/>
      <dgm:spPr/>
      <dgm:t>
        <a:bodyPr/>
        <a:lstStyle/>
        <a:p>
          <a:endParaRPr lang="en-US"/>
        </a:p>
      </dgm:t>
    </dgm:pt>
    <dgm:pt modelId="{FAD803E0-B888-8346-8006-28AA76761301}">
      <dgm:prSet custT="1"/>
      <dgm:spPr/>
      <dgm:t>
        <a:bodyPr/>
        <a:lstStyle/>
        <a:p>
          <a:pPr algn="l"/>
          <a:r>
            <a:rPr lang="en-US" sz="3200" dirty="0" smtClean="0">
              <a:solidFill>
                <a:srgbClr val="052049"/>
              </a:solidFill>
              <a:latin typeface="Arial"/>
              <a:cs typeface="Arial"/>
            </a:rPr>
            <a:t>Copies of your data</a:t>
          </a:r>
          <a:endParaRPr lang="en-US" sz="3200" dirty="0">
            <a:solidFill>
              <a:srgbClr val="052049"/>
            </a:solidFill>
            <a:latin typeface="Arial"/>
            <a:cs typeface="Arial"/>
          </a:endParaRPr>
        </a:p>
      </dgm:t>
    </dgm:pt>
    <dgm:pt modelId="{5BD0D43A-253B-EF40-913E-05BC1069B92C}" type="parTrans" cxnId="{31CA6955-BFD2-354F-AF10-D2569D91E9A5}">
      <dgm:prSet/>
      <dgm:spPr/>
      <dgm:t>
        <a:bodyPr/>
        <a:lstStyle/>
        <a:p>
          <a:endParaRPr lang="en-US"/>
        </a:p>
      </dgm:t>
    </dgm:pt>
    <dgm:pt modelId="{F082A71C-6833-F744-B255-84AA1817934D}" type="sibTrans" cxnId="{31CA6955-BFD2-354F-AF10-D2569D91E9A5}">
      <dgm:prSet/>
      <dgm:spPr/>
      <dgm:t>
        <a:bodyPr/>
        <a:lstStyle/>
        <a:p>
          <a:endParaRPr lang="en-US"/>
        </a:p>
      </dgm:t>
    </dgm:pt>
    <dgm:pt modelId="{FA0C0F6B-6AFF-8F46-9324-2820225CD0A8}">
      <dgm:prSet custT="1"/>
      <dgm:spPr/>
      <dgm:t>
        <a:bodyPr/>
        <a:lstStyle/>
        <a:p>
          <a:r>
            <a:rPr lang="en-US" sz="3200" dirty="0" smtClean="0">
              <a:solidFill>
                <a:srgbClr val="052049"/>
              </a:solidFill>
              <a:latin typeface="Arial"/>
              <a:cs typeface="Arial"/>
            </a:rPr>
            <a:t>Types of Media</a:t>
          </a:r>
          <a:endParaRPr lang="en-US" sz="3200" dirty="0">
            <a:solidFill>
              <a:srgbClr val="052049"/>
            </a:solidFill>
            <a:latin typeface="Arial"/>
            <a:cs typeface="Arial"/>
          </a:endParaRPr>
        </a:p>
      </dgm:t>
    </dgm:pt>
    <dgm:pt modelId="{ABE41097-3C20-3747-83C3-ED3F802DA034}" type="parTrans" cxnId="{BDF037BE-1B66-A44E-A795-AC33ECA21788}">
      <dgm:prSet/>
      <dgm:spPr/>
      <dgm:t>
        <a:bodyPr/>
        <a:lstStyle/>
        <a:p>
          <a:endParaRPr lang="en-US"/>
        </a:p>
      </dgm:t>
    </dgm:pt>
    <dgm:pt modelId="{0F133579-C2F5-4644-A40C-D17FF30C726D}" type="sibTrans" cxnId="{BDF037BE-1B66-A44E-A795-AC33ECA21788}">
      <dgm:prSet/>
      <dgm:spPr/>
      <dgm:t>
        <a:bodyPr/>
        <a:lstStyle/>
        <a:p>
          <a:endParaRPr lang="en-US"/>
        </a:p>
      </dgm:t>
    </dgm:pt>
    <dgm:pt modelId="{6846ECF2-4DEF-D946-AC13-0C9B9C89E73E}">
      <dgm:prSet custT="1"/>
      <dgm:spPr/>
      <dgm:t>
        <a:bodyPr/>
        <a:lstStyle/>
        <a:p>
          <a:r>
            <a:rPr lang="en-US" sz="3200" dirty="0" smtClean="0">
              <a:solidFill>
                <a:srgbClr val="052049"/>
              </a:solidFill>
              <a:latin typeface="Arial"/>
              <a:cs typeface="Arial"/>
            </a:rPr>
            <a:t>Copy offsite</a:t>
          </a:r>
          <a:endParaRPr lang="en-US" sz="3200" dirty="0">
            <a:solidFill>
              <a:srgbClr val="052049"/>
            </a:solidFill>
            <a:latin typeface="Arial"/>
            <a:cs typeface="Arial"/>
          </a:endParaRPr>
        </a:p>
      </dgm:t>
    </dgm:pt>
    <dgm:pt modelId="{19F0B33A-C0FA-3940-A226-EF0FBFEFCD03}" type="parTrans" cxnId="{F6528443-0632-1542-BF4B-D5B80F31B9BC}">
      <dgm:prSet/>
      <dgm:spPr/>
      <dgm:t>
        <a:bodyPr/>
        <a:lstStyle/>
        <a:p>
          <a:endParaRPr lang="en-US"/>
        </a:p>
      </dgm:t>
    </dgm:pt>
    <dgm:pt modelId="{AA9A1FED-77ED-BC42-A91D-6B5B14578D2C}" type="sibTrans" cxnId="{F6528443-0632-1542-BF4B-D5B80F31B9BC}">
      <dgm:prSet/>
      <dgm:spPr/>
      <dgm:t>
        <a:bodyPr/>
        <a:lstStyle/>
        <a:p>
          <a:endParaRPr lang="en-US"/>
        </a:p>
      </dgm:t>
    </dgm:pt>
    <dgm:pt modelId="{D395F0EE-F2BE-D045-9241-A0A0B2259D90}" type="pres">
      <dgm:prSet presAssocID="{7E508E22-9B45-5649-B184-7F30643998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3C658-E4C3-1B4B-B450-C1FD4B316C6E}" type="pres">
      <dgm:prSet presAssocID="{506ADFC1-525A-E444-A96B-B0CC15B5857F}" presName="linNode" presStyleCnt="0"/>
      <dgm:spPr/>
    </dgm:pt>
    <dgm:pt modelId="{A1372897-D372-704E-85BB-30195A83A459}" type="pres">
      <dgm:prSet presAssocID="{506ADFC1-525A-E444-A96B-B0CC15B5857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FF63E-EADE-384A-AC62-2EDCE0662444}" type="pres">
      <dgm:prSet presAssocID="{506ADFC1-525A-E444-A96B-B0CC15B585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439F2-2AD5-9143-AE28-1BB58C208633}" type="pres">
      <dgm:prSet presAssocID="{4E05379B-C6AF-7A4A-8D6B-462C5CBE68DA}" presName="sp" presStyleCnt="0"/>
      <dgm:spPr/>
    </dgm:pt>
    <dgm:pt modelId="{4C4F3C89-6C40-3F41-A383-76F77997DF14}" type="pres">
      <dgm:prSet presAssocID="{93411B8A-9BDB-5F4F-917C-F33C7A2244A0}" presName="linNode" presStyleCnt="0"/>
      <dgm:spPr/>
    </dgm:pt>
    <dgm:pt modelId="{7B6D49FC-450B-8B43-81E2-874774AB99E5}" type="pres">
      <dgm:prSet presAssocID="{93411B8A-9BDB-5F4F-917C-F33C7A2244A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8FD27-F12B-4D4C-A46D-9E5AD13EF89D}" type="pres">
      <dgm:prSet presAssocID="{93411B8A-9BDB-5F4F-917C-F33C7A2244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2353E-073B-6045-862E-F795FD904428}" type="pres">
      <dgm:prSet presAssocID="{0BF3805B-7BDE-B34A-BC23-630F259CE762}" presName="sp" presStyleCnt="0"/>
      <dgm:spPr/>
    </dgm:pt>
    <dgm:pt modelId="{6B7A1401-DC7D-9742-B492-8E18A1F635F3}" type="pres">
      <dgm:prSet presAssocID="{09B6408F-B502-3241-8792-F9CF61226EF4}" presName="linNode" presStyleCnt="0"/>
      <dgm:spPr/>
    </dgm:pt>
    <dgm:pt modelId="{5E7BDDFE-FC09-6743-BE9F-E8A0AD51E2FD}" type="pres">
      <dgm:prSet presAssocID="{09B6408F-B502-3241-8792-F9CF61226EF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6E25A-B6CE-1E49-80C4-1553D0F31267}" type="pres">
      <dgm:prSet presAssocID="{09B6408F-B502-3241-8792-F9CF61226EF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037BE-1B66-A44E-A795-AC33ECA21788}" srcId="{93411B8A-9BDB-5F4F-917C-F33C7A2244A0}" destId="{FA0C0F6B-6AFF-8F46-9324-2820225CD0A8}" srcOrd="0" destOrd="0" parTransId="{ABE41097-3C20-3747-83C3-ED3F802DA034}" sibTransId="{0F133579-C2F5-4644-A40C-D17FF30C726D}"/>
    <dgm:cxn modelId="{928577ED-F987-5145-8039-6385977FBAD9}" type="presOf" srcId="{7E508E22-9B45-5649-B184-7F306439984C}" destId="{D395F0EE-F2BE-D045-9241-A0A0B2259D90}" srcOrd="0" destOrd="0" presId="urn:microsoft.com/office/officeart/2005/8/layout/vList5"/>
    <dgm:cxn modelId="{A54D322F-2E56-6E46-BB7F-7EE5EC71DFFF}" type="presOf" srcId="{FAD803E0-B888-8346-8006-28AA76761301}" destId="{3EBFF63E-EADE-384A-AC62-2EDCE0662444}" srcOrd="0" destOrd="0" presId="urn:microsoft.com/office/officeart/2005/8/layout/vList5"/>
    <dgm:cxn modelId="{F6528443-0632-1542-BF4B-D5B80F31B9BC}" srcId="{09B6408F-B502-3241-8792-F9CF61226EF4}" destId="{6846ECF2-4DEF-D946-AC13-0C9B9C89E73E}" srcOrd="0" destOrd="0" parTransId="{19F0B33A-C0FA-3940-A226-EF0FBFEFCD03}" sibTransId="{AA9A1FED-77ED-BC42-A91D-6B5B14578D2C}"/>
    <dgm:cxn modelId="{94C2A294-420C-1D4B-A955-403F82C44A8B}" type="presOf" srcId="{6846ECF2-4DEF-D946-AC13-0C9B9C89E73E}" destId="{5296E25A-B6CE-1E49-80C4-1553D0F31267}" srcOrd="0" destOrd="0" presId="urn:microsoft.com/office/officeart/2005/8/layout/vList5"/>
    <dgm:cxn modelId="{1AFD1677-FE97-C549-B22D-209DFA412547}" type="presOf" srcId="{93411B8A-9BDB-5F4F-917C-F33C7A2244A0}" destId="{7B6D49FC-450B-8B43-81E2-874774AB99E5}" srcOrd="0" destOrd="0" presId="urn:microsoft.com/office/officeart/2005/8/layout/vList5"/>
    <dgm:cxn modelId="{05BD9346-646C-A547-8D59-BBDE8916D55D}" type="presOf" srcId="{FA0C0F6B-6AFF-8F46-9324-2820225CD0A8}" destId="{C318FD27-F12B-4D4C-A46D-9E5AD13EF89D}" srcOrd="0" destOrd="0" presId="urn:microsoft.com/office/officeart/2005/8/layout/vList5"/>
    <dgm:cxn modelId="{6377BD1A-DFAD-9340-8990-CFD44949E36C}" srcId="{7E508E22-9B45-5649-B184-7F306439984C}" destId="{09B6408F-B502-3241-8792-F9CF61226EF4}" srcOrd="2" destOrd="0" parTransId="{52713970-A24E-6244-A1BC-EC80097C62CC}" sibTransId="{077E414F-80D9-BD46-AA7C-3ECCF42FE35D}"/>
    <dgm:cxn modelId="{14E0829B-AE2E-5C4D-BFC7-00178FF060CC}" srcId="{7E508E22-9B45-5649-B184-7F306439984C}" destId="{93411B8A-9BDB-5F4F-917C-F33C7A2244A0}" srcOrd="1" destOrd="0" parTransId="{2D5085D2-994C-D941-9C46-06FEFBCB1AEE}" sibTransId="{0BF3805B-7BDE-B34A-BC23-630F259CE762}"/>
    <dgm:cxn modelId="{024BBBF9-2EC4-6F47-9182-AE85FFD1D845}" srcId="{7E508E22-9B45-5649-B184-7F306439984C}" destId="{506ADFC1-525A-E444-A96B-B0CC15B5857F}" srcOrd="0" destOrd="0" parTransId="{FCCC85ED-8501-2242-8570-ED38714B1A38}" sibTransId="{4E05379B-C6AF-7A4A-8D6B-462C5CBE68DA}"/>
    <dgm:cxn modelId="{31CA6955-BFD2-354F-AF10-D2569D91E9A5}" srcId="{506ADFC1-525A-E444-A96B-B0CC15B5857F}" destId="{FAD803E0-B888-8346-8006-28AA76761301}" srcOrd="0" destOrd="0" parTransId="{5BD0D43A-253B-EF40-913E-05BC1069B92C}" sibTransId="{F082A71C-6833-F744-B255-84AA1817934D}"/>
    <dgm:cxn modelId="{5F332C21-F194-B943-95BD-E53B4A22A7C4}" type="presOf" srcId="{506ADFC1-525A-E444-A96B-B0CC15B5857F}" destId="{A1372897-D372-704E-85BB-30195A83A459}" srcOrd="0" destOrd="0" presId="urn:microsoft.com/office/officeart/2005/8/layout/vList5"/>
    <dgm:cxn modelId="{C73715CE-D925-C941-9ABD-552FCACCF759}" type="presOf" srcId="{09B6408F-B502-3241-8792-F9CF61226EF4}" destId="{5E7BDDFE-FC09-6743-BE9F-E8A0AD51E2FD}" srcOrd="0" destOrd="0" presId="urn:microsoft.com/office/officeart/2005/8/layout/vList5"/>
    <dgm:cxn modelId="{05916611-AED0-EF41-BCD1-DCAF3CDA76DE}" type="presParOf" srcId="{D395F0EE-F2BE-D045-9241-A0A0B2259D90}" destId="{4B13C658-E4C3-1B4B-B450-C1FD4B316C6E}" srcOrd="0" destOrd="0" presId="urn:microsoft.com/office/officeart/2005/8/layout/vList5"/>
    <dgm:cxn modelId="{E6F45C31-8391-7A4A-A555-4A76E71944F4}" type="presParOf" srcId="{4B13C658-E4C3-1B4B-B450-C1FD4B316C6E}" destId="{A1372897-D372-704E-85BB-30195A83A459}" srcOrd="0" destOrd="0" presId="urn:microsoft.com/office/officeart/2005/8/layout/vList5"/>
    <dgm:cxn modelId="{692C5B32-E214-4741-AECF-11F5FF731CD6}" type="presParOf" srcId="{4B13C658-E4C3-1B4B-B450-C1FD4B316C6E}" destId="{3EBFF63E-EADE-384A-AC62-2EDCE0662444}" srcOrd="1" destOrd="0" presId="urn:microsoft.com/office/officeart/2005/8/layout/vList5"/>
    <dgm:cxn modelId="{43190B0C-5F13-E343-9C60-5E8BD0340C23}" type="presParOf" srcId="{D395F0EE-F2BE-D045-9241-A0A0B2259D90}" destId="{7C8439F2-2AD5-9143-AE28-1BB58C208633}" srcOrd="1" destOrd="0" presId="urn:microsoft.com/office/officeart/2005/8/layout/vList5"/>
    <dgm:cxn modelId="{0153FA0F-4AEF-7944-A0EA-EA300D783C0F}" type="presParOf" srcId="{D395F0EE-F2BE-D045-9241-A0A0B2259D90}" destId="{4C4F3C89-6C40-3F41-A383-76F77997DF14}" srcOrd="2" destOrd="0" presId="urn:microsoft.com/office/officeart/2005/8/layout/vList5"/>
    <dgm:cxn modelId="{4148323D-C1F1-2441-96C6-3A81A777F6CA}" type="presParOf" srcId="{4C4F3C89-6C40-3F41-A383-76F77997DF14}" destId="{7B6D49FC-450B-8B43-81E2-874774AB99E5}" srcOrd="0" destOrd="0" presId="urn:microsoft.com/office/officeart/2005/8/layout/vList5"/>
    <dgm:cxn modelId="{3C4CB22F-D99B-B84A-86B9-ECBC1FF2F31C}" type="presParOf" srcId="{4C4F3C89-6C40-3F41-A383-76F77997DF14}" destId="{C318FD27-F12B-4D4C-A46D-9E5AD13EF89D}" srcOrd="1" destOrd="0" presId="urn:microsoft.com/office/officeart/2005/8/layout/vList5"/>
    <dgm:cxn modelId="{A9030D44-0697-984D-B7FE-E3739DA752BA}" type="presParOf" srcId="{D395F0EE-F2BE-D045-9241-A0A0B2259D90}" destId="{5B52353E-073B-6045-862E-F795FD904428}" srcOrd="3" destOrd="0" presId="urn:microsoft.com/office/officeart/2005/8/layout/vList5"/>
    <dgm:cxn modelId="{9900B892-633A-DF49-86E8-039E22C5F33C}" type="presParOf" srcId="{D395F0EE-F2BE-D045-9241-A0A0B2259D90}" destId="{6B7A1401-DC7D-9742-B492-8E18A1F635F3}" srcOrd="4" destOrd="0" presId="urn:microsoft.com/office/officeart/2005/8/layout/vList5"/>
    <dgm:cxn modelId="{89216520-A260-2C4C-8A7B-47B7707E7203}" type="presParOf" srcId="{6B7A1401-DC7D-9742-B492-8E18A1F635F3}" destId="{5E7BDDFE-FC09-6743-BE9F-E8A0AD51E2FD}" srcOrd="0" destOrd="0" presId="urn:microsoft.com/office/officeart/2005/8/layout/vList5"/>
    <dgm:cxn modelId="{5D7D0505-72A2-294C-9B4E-825666066CE1}" type="presParOf" srcId="{6B7A1401-DC7D-9742-B492-8E18A1F635F3}" destId="{5296E25A-B6CE-1E49-80C4-1553D0F312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86B48-ED0E-8942-A7BD-BA360DBFB807}" type="doc">
      <dgm:prSet loTypeId="urn:microsoft.com/office/officeart/2005/8/layout/l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F1EEB-C29D-3E43-B54F-D3B90B5F2A7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rgbClr val="052049"/>
              </a:solidFill>
              <a:latin typeface="Arial"/>
              <a:cs typeface="Arial"/>
            </a:rPr>
            <a:t>Research Project</a:t>
          </a:r>
          <a:endParaRPr lang="en-US" sz="2800" dirty="0">
            <a:solidFill>
              <a:srgbClr val="052049"/>
            </a:solidFill>
            <a:latin typeface="Arial"/>
            <a:cs typeface="Arial"/>
          </a:endParaRPr>
        </a:p>
      </dgm:t>
    </dgm:pt>
    <dgm:pt modelId="{64FC3633-ED81-314D-98CC-78594BF12BE6}" type="parTrans" cxnId="{1BCB4952-74D6-8A41-B164-108A0461AA51}">
      <dgm:prSet/>
      <dgm:spPr/>
      <dgm:t>
        <a:bodyPr/>
        <a:lstStyle/>
        <a:p>
          <a:endParaRPr lang="en-US"/>
        </a:p>
      </dgm:t>
    </dgm:pt>
    <dgm:pt modelId="{4D37076C-70BF-EC41-A94C-897A9E6675ED}" type="sibTrans" cxnId="{1BCB4952-74D6-8A41-B164-108A0461AA51}">
      <dgm:prSet/>
      <dgm:spPr/>
      <dgm:t>
        <a:bodyPr/>
        <a:lstStyle/>
        <a:p>
          <a:endParaRPr lang="en-US"/>
        </a:p>
      </dgm:t>
    </dgm:pt>
    <dgm:pt modelId="{764F747C-C226-9D48-A7D6-2F55DEB7659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rgbClr val="052049"/>
              </a:solidFill>
              <a:latin typeface="Arial"/>
              <a:cs typeface="Arial"/>
            </a:rPr>
            <a:t>Readme File</a:t>
          </a:r>
          <a:endParaRPr lang="en-US" sz="2800" dirty="0">
            <a:solidFill>
              <a:srgbClr val="052049"/>
            </a:solidFill>
            <a:latin typeface="Arial"/>
            <a:cs typeface="Arial"/>
          </a:endParaRPr>
        </a:p>
      </dgm:t>
    </dgm:pt>
    <dgm:pt modelId="{5D7406FC-B894-F645-A945-E8F7442C1602}" type="parTrans" cxnId="{A74F40CC-CF4A-044F-929E-3CBFC88F9DD5}">
      <dgm:prSet/>
      <dgm:spPr>
        <a:solidFill>
          <a:schemeClr val="bg1"/>
        </a:solidFill>
      </dgm:spPr>
      <dgm:t>
        <a:bodyPr/>
        <a:lstStyle/>
        <a:p>
          <a:endParaRPr lang="en-US" sz="2800">
            <a:solidFill>
              <a:srgbClr val="052049"/>
            </a:solidFill>
            <a:latin typeface="Arial"/>
            <a:cs typeface="Arial"/>
          </a:endParaRPr>
        </a:p>
      </dgm:t>
    </dgm:pt>
    <dgm:pt modelId="{513EEFA5-0BED-0644-A8E2-FEDC65A5830A}" type="sibTrans" cxnId="{A74F40CC-CF4A-044F-929E-3CBFC88F9DD5}">
      <dgm:prSet/>
      <dgm:spPr/>
      <dgm:t>
        <a:bodyPr/>
        <a:lstStyle/>
        <a:p>
          <a:endParaRPr lang="en-US"/>
        </a:p>
      </dgm:t>
    </dgm:pt>
    <dgm:pt modelId="{433EA4FD-0474-F04B-AEF2-C652D52399C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rgbClr val="052049"/>
              </a:solidFill>
              <a:latin typeface="Arial"/>
              <a:cs typeface="Arial"/>
            </a:rPr>
            <a:t>Dataset</a:t>
          </a:r>
          <a:endParaRPr lang="en-US" sz="2800" dirty="0">
            <a:solidFill>
              <a:srgbClr val="052049"/>
            </a:solidFill>
            <a:latin typeface="Arial"/>
            <a:cs typeface="Arial"/>
          </a:endParaRPr>
        </a:p>
      </dgm:t>
    </dgm:pt>
    <dgm:pt modelId="{877A9020-20C8-C74A-A6EE-134A732DAB58}" type="parTrans" cxnId="{5A99EDBD-0C77-7E45-9949-B92AFF5FAD88}">
      <dgm:prSet/>
      <dgm:spPr/>
      <dgm:t>
        <a:bodyPr/>
        <a:lstStyle/>
        <a:p>
          <a:endParaRPr lang="en-US"/>
        </a:p>
      </dgm:t>
    </dgm:pt>
    <dgm:pt modelId="{DE5A4841-C28C-D94A-BB40-A924FE543A63}" type="sibTrans" cxnId="{5A99EDBD-0C77-7E45-9949-B92AFF5FAD88}">
      <dgm:prSet/>
      <dgm:spPr/>
      <dgm:t>
        <a:bodyPr/>
        <a:lstStyle/>
        <a:p>
          <a:endParaRPr lang="en-US"/>
        </a:p>
      </dgm:t>
    </dgm:pt>
    <dgm:pt modelId="{65ADE0EB-8E2D-BE48-8BAE-3A224C1E29F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rgbClr val="052049"/>
              </a:solidFill>
              <a:latin typeface="Arial"/>
              <a:cs typeface="Arial"/>
            </a:rPr>
            <a:t>Data Dictionary </a:t>
          </a:r>
          <a:endParaRPr lang="en-US" sz="2800" dirty="0">
            <a:solidFill>
              <a:srgbClr val="052049"/>
            </a:solidFill>
            <a:latin typeface="Arial"/>
            <a:cs typeface="Arial"/>
          </a:endParaRPr>
        </a:p>
      </dgm:t>
    </dgm:pt>
    <dgm:pt modelId="{DF451762-0A0F-8342-82E9-3E327A1F2206}" type="parTrans" cxnId="{FCB976A5-ED3C-0342-8810-70F21B2B6751}">
      <dgm:prSet/>
      <dgm:spPr>
        <a:solidFill>
          <a:schemeClr val="bg1"/>
        </a:solidFill>
      </dgm:spPr>
      <dgm:t>
        <a:bodyPr/>
        <a:lstStyle/>
        <a:p>
          <a:endParaRPr lang="en-US" sz="2800">
            <a:solidFill>
              <a:srgbClr val="052049"/>
            </a:solidFill>
            <a:latin typeface="Arial"/>
            <a:cs typeface="Arial"/>
          </a:endParaRPr>
        </a:p>
      </dgm:t>
    </dgm:pt>
    <dgm:pt modelId="{BCFE71BE-C35D-DB4C-B78F-78A645477599}" type="sibTrans" cxnId="{FCB976A5-ED3C-0342-8810-70F21B2B6751}">
      <dgm:prSet/>
      <dgm:spPr/>
      <dgm:t>
        <a:bodyPr/>
        <a:lstStyle/>
        <a:p>
          <a:endParaRPr lang="en-US"/>
        </a:p>
      </dgm:t>
    </dgm:pt>
    <dgm:pt modelId="{67841F4E-EEF9-D346-8EAD-E151532CC011}" type="pres">
      <dgm:prSet presAssocID="{8BA86B48-ED0E-8942-A7BD-BA360DBFB8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2B043-730C-1243-92D3-C5DF223A60CB}" type="pres">
      <dgm:prSet presAssocID="{7C9F1EEB-C29D-3E43-B54F-D3B90B5F2A78}" presName="vertFlow" presStyleCnt="0"/>
      <dgm:spPr/>
    </dgm:pt>
    <dgm:pt modelId="{1DBBADC6-8F4D-9945-BA19-A297BB89E81F}" type="pres">
      <dgm:prSet presAssocID="{7C9F1EEB-C29D-3E43-B54F-D3B90B5F2A78}" presName="header" presStyleLbl="node1" presStyleIdx="0" presStyleCnt="2"/>
      <dgm:spPr/>
      <dgm:t>
        <a:bodyPr/>
        <a:lstStyle/>
        <a:p>
          <a:endParaRPr lang="en-US"/>
        </a:p>
      </dgm:t>
    </dgm:pt>
    <dgm:pt modelId="{AAFA3817-70CE-DA42-A822-A0837EDFD3AC}" type="pres">
      <dgm:prSet presAssocID="{5D7406FC-B894-F645-A945-E8F7442C1602}" presName="parTrans" presStyleLbl="sibTrans2D1" presStyleIdx="0" presStyleCnt="2"/>
      <dgm:spPr/>
      <dgm:t>
        <a:bodyPr/>
        <a:lstStyle/>
        <a:p>
          <a:endParaRPr lang="en-US"/>
        </a:p>
      </dgm:t>
    </dgm:pt>
    <dgm:pt modelId="{55E2BC3B-AE90-8A4F-A518-2D282026E90F}" type="pres">
      <dgm:prSet presAssocID="{764F747C-C226-9D48-A7D6-2F55DEB76599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341D3-D400-E64F-BE6F-E4F44371EC79}" type="pres">
      <dgm:prSet presAssocID="{7C9F1EEB-C29D-3E43-B54F-D3B90B5F2A78}" presName="hSp" presStyleCnt="0"/>
      <dgm:spPr/>
    </dgm:pt>
    <dgm:pt modelId="{5FF0D905-2529-5040-B909-6F5BF6FDF225}" type="pres">
      <dgm:prSet presAssocID="{433EA4FD-0474-F04B-AEF2-C652D52399CD}" presName="vertFlow" presStyleCnt="0"/>
      <dgm:spPr/>
    </dgm:pt>
    <dgm:pt modelId="{41AC7C37-17FE-904A-85A9-1108C4B530FA}" type="pres">
      <dgm:prSet presAssocID="{433EA4FD-0474-F04B-AEF2-C652D52399CD}" presName="header" presStyleLbl="node1" presStyleIdx="1" presStyleCnt="2"/>
      <dgm:spPr/>
      <dgm:t>
        <a:bodyPr/>
        <a:lstStyle/>
        <a:p>
          <a:endParaRPr lang="en-US"/>
        </a:p>
      </dgm:t>
    </dgm:pt>
    <dgm:pt modelId="{A19960B3-320B-F94E-B719-5ABD89C57F4D}" type="pres">
      <dgm:prSet presAssocID="{DF451762-0A0F-8342-82E9-3E327A1F2206}" presName="parTrans" presStyleLbl="sibTrans2D1" presStyleIdx="1" presStyleCnt="2"/>
      <dgm:spPr/>
      <dgm:t>
        <a:bodyPr/>
        <a:lstStyle/>
        <a:p>
          <a:endParaRPr lang="en-US"/>
        </a:p>
      </dgm:t>
    </dgm:pt>
    <dgm:pt modelId="{64A12D38-6D56-BB41-9A99-D88D8F7324CD}" type="pres">
      <dgm:prSet presAssocID="{65ADE0EB-8E2D-BE48-8BAE-3A224C1E29F9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DE32C-3D81-B14F-90AD-11A856F214EC}" type="presOf" srcId="{8BA86B48-ED0E-8942-A7BD-BA360DBFB807}" destId="{67841F4E-EEF9-D346-8EAD-E151532CC011}" srcOrd="0" destOrd="0" presId="urn:microsoft.com/office/officeart/2005/8/layout/lProcess1"/>
    <dgm:cxn modelId="{FBC9E233-E92F-0A4D-AF47-5EBB2748FEAC}" type="presOf" srcId="{5D7406FC-B894-F645-A945-E8F7442C1602}" destId="{AAFA3817-70CE-DA42-A822-A0837EDFD3AC}" srcOrd="0" destOrd="0" presId="urn:microsoft.com/office/officeart/2005/8/layout/lProcess1"/>
    <dgm:cxn modelId="{7222A2EE-51F7-6D4C-92FA-1725CCAC72AB}" type="presOf" srcId="{7C9F1EEB-C29D-3E43-B54F-D3B90B5F2A78}" destId="{1DBBADC6-8F4D-9945-BA19-A297BB89E81F}" srcOrd="0" destOrd="0" presId="urn:microsoft.com/office/officeart/2005/8/layout/lProcess1"/>
    <dgm:cxn modelId="{A74F40CC-CF4A-044F-929E-3CBFC88F9DD5}" srcId="{7C9F1EEB-C29D-3E43-B54F-D3B90B5F2A78}" destId="{764F747C-C226-9D48-A7D6-2F55DEB76599}" srcOrd="0" destOrd="0" parTransId="{5D7406FC-B894-F645-A945-E8F7442C1602}" sibTransId="{513EEFA5-0BED-0644-A8E2-FEDC65A5830A}"/>
    <dgm:cxn modelId="{EE48793A-D24E-DE48-A4FD-0B657D0EC295}" type="presOf" srcId="{764F747C-C226-9D48-A7D6-2F55DEB76599}" destId="{55E2BC3B-AE90-8A4F-A518-2D282026E90F}" srcOrd="0" destOrd="0" presId="urn:microsoft.com/office/officeart/2005/8/layout/lProcess1"/>
    <dgm:cxn modelId="{B7E7142A-F7A0-4144-81B0-686BE573B452}" type="presOf" srcId="{DF451762-0A0F-8342-82E9-3E327A1F2206}" destId="{A19960B3-320B-F94E-B719-5ABD89C57F4D}" srcOrd="0" destOrd="0" presId="urn:microsoft.com/office/officeart/2005/8/layout/lProcess1"/>
    <dgm:cxn modelId="{2B6A9E87-8789-634C-8404-B67EAE0EB8C3}" type="presOf" srcId="{65ADE0EB-8E2D-BE48-8BAE-3A224C1E29F9}" destId="{64A12D38-6D56-BB41-9A99-D88D8F7324CD}" srcOrd="0" destOrd="0" presId="urn:microsoft.com/office/officeart/2005/8/layout/lProcess1"/>
    <dgm:cxn modelId="{5A99EDBD-0C77-7E45-9949-B92AFF5FAD88}" srcId="{8BA86B48-ED0E-8942-A7BD-BA360DBFB807}" destId="{433EA4FD-0474-F04B-AEF2-C652D52399CD}" srcOrd="1" destOrd="0" parTransId="{877A9020-20C8-C74A-A6EE-134A732DAB58}" sibTransId="{DE5A4841-C28C-D94A-BB40-A924FE543A63}"/>
    <dgm:cxn modelId="{FCB976A5-ED3C-0342-8810-70F21B2B6751}" srcId="{433EA4FD-0474-F04B-AEF2-C652D52399CD}" destId="{65ADE0EB-8E2D-BE48-8BAE-3A224C1E29F9}" srcOrd="0" destOrd="0" parTransId="{DF451762-0A0F-8342-82E9-3E327A1F2206}" sibTransId="{BCFE71BE-C35D-DB4C-B78F-78A645477599}"/>
    <dgm:cxn modelId="{10340C1B-90DB-A744-BE62-9DD6DAA75A23}" type="presOf" srcId="{433EA4FD-0474-F04B-AEF2-C652D52399CD}" destId="{41AC7C37-17FE-904A-85A9-1108C4B530FA}" srcOrd="0" destOrd="0" presId="urn:microsoft.com/office/officeart/2005/8/layout/lProcess1"/>
    <dgm:cxn modelId="{1BCB4952-74D6-8A41-B164-108A0461AA51}" srcId="{8BA86B48-ED0E-8942-A7BD-BA360DBFB807}" destId="{7C9F1EEB-C29D-3E43-B54F-D3B90B5F2A78}" srcOrd="0" destOrd="0" parTransId="{64FC3633-ED81-314D-98CC-78594BF12BE6}" sibTransId="{4D37076C-70BF-EC41-A94C-897A9E6675ED}"/>
    <dgm:cxn modelId="{E621D06F-6EC2-1F43-90D0-140E08B050CD}" type="presParOf" srcId="{67841F4E-EEF9-D346-8EAD-E151532CC011}" destId="{B652B043-730C-1243-92D3-C5DF223A60CB}" srcOrd="0" destOrd="0" presId="urn:microsoft.com/office/officeart/2005/8/layout/lProcess1"/>
    <dgm:cxn modelId="{82F8D5BD-9440-C04F-82B7-56BA9DB89F9B}" type="presParOf" srcId="{B652B043-730C-1243-92D3-C5DF223A60CB}" destId="{1DBBADC6-8F4D-9945-BA19-A297BB89E81F}" srcOrd="0" destOrd="0" presId="urn:microsoft.com/office/officeart/2005/8/layout/lProcess1"/>
    <dgm:cxn modelId="{B739C6A6-1FC0-3047-9F44-3BF3AA0A5254}" type="presParOf" srcId="{B652B043-730C-1243-92D3-C5DF223A60CB}" destId="{AAFA3817-70CE-DA42-A822-A0837EDFD3AC}" srcOrd="1" destOrd="0" presId="urn:microsoft.com/office/officeart/2005/8/layout/lProcess1"/>
    <dgm:cxn modelId="{8CDB6AC7-592E-2B4A-A08B-17B13B47E3E1}" type="presParOf" srcId="{B652B043-730C-1243-92D3-C5DF223A60CB}" destId="{55E2BC3B-AE90-8A4F-A518-2D282026E90F}" srcOrd="2" destOrd="0" presId="urn:microsoft.com/office/officeart/2005/8/layout/lProcess1"/>
    <dgm:cxn modelId="{78214291-3015-064A-8DFE-AA3AA9B99E3A}" type="presParOf" srcId="{67841F4E-EEF9-D346-8EAD-E151532CC011}" destId="{5B9341D3-D400-E64F-BE6F-E4F44371EC79}" srcOrd="1" destOrd="0" presId="urn:microsoft.com/office/officeart/2005/8/layout/lProcess1"/>
    <dgm:cxn modelId="{88E37C50-3096-5B4F-90A1-20827B98DF77}" type="presParOf" srcId="{67841F4E-EEF9-D346-8EAD-E151532CC011}" destId="{5FF0D905-2529-5040-B909-6F5BF6FDF225}" srcOrd="2" destOrd="0" presId="urn:microsoft.com/office/officeart/2005/8/layout/lProcess1"/>
    <dgm:cxn modelId="{52DECA6E-30CF-C345-9225-7E2C1C4066B4}" type="presParOf" srcId="{5FF0D905-2529-5040-B909-6F5BF6FDF225}" destId="{41AC7C37-17FE-904A-85A9-1108C4B530FA}" srcOrd="0" destOrd="0" presId="urn:microsoft.com/office/officeart/2005/8/layout/lProcess1"/>
    <dgm:cxn modelId="{CFD2174E-99CB-0F42-9E66-5CB2A0534955}" type="presParOf" srcId="{5FF0D905-2529-5040-B909-6F5BF6FDF225}" destId="{A19960B3-320B-F94E-B719-5ABD89C57F4D}" srcOrd="1" destOrd="0" presId="urn:microsoft.com/office/officeart/2005/8/layout/lProcess1"/>
    <dgm:cxn modelId="{5AF87B9A-8A32-5F4E-8078-A6FF297FAE6B}" type="presParOf" srcId="{5FF0D905-2529-5040-B909-6F5BF6FDF225}" destId="{64A12D38-6D56-BB41-9A99-D88D8F7324C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E3CF0-22AB-2145-8EE8-88BA3F25D83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57211-1F02-FE44-A6B0-1E4F2820B933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Image</a:t>
          </a:r>
          <a:endParaRPr lang="en-US" sz="1800" dirty="0">
            <a:latin typeface="Arial"/>
            <a:cs typeface="Arial"/>
          </a:endParaRPr>
        </a:p>
      </dgm:t>
    </dgm:pt>
    <dgm:pt modelId="{8BB03EB1-EE10-3144-A6FC-E3268DFCF687}" type="parTrans" cxnId="{F6D6E72B-051E-4245-8C72-16B0C3A8AAED}">
      <dgm:prSet/>
      <dgm:spPr/>
      <dgm:t>
        <a:bodyPr/>
        <a:lstStyle/>
        <a:p>
          <a:endParaRPr lang="en-US"/>
        </a:p>
      </dgm:t>
    </dgm:pt>
    <dgm:pt modelId="{C08C88EC-591B-D346-A256-85119B2FD2DC}" type="sibTrans" cxnId="{F6D6E72B-051E-4245-8C72-16B0C3A8AAED}">
      <dgm:prSet/>
      <dgm:spPr/>
      <dgm:t>
        <a:bodyPr/>
        <a:lstStyle/>
        <a:p>
          <a:endParaRPr lang="en-US"/>
        </a:p>
      </dgm:t>
    </dgm:pt>
    <dgm:pt modelId="{9748CD14-B5EB-5649-8605-280460C8580B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JPEG</a:t>
          </a:r>
          <a:endParaRPr lang="en-US" sz="1800" dirty="0">
            <a:latin typeface="Arial"/>
            <a:cs typeface="Arial"/>
          </a:endParaRPr>
        </a:p>
      </dgm:t>
    </dgm:pt>
    <dgm:pt modelId="{AD3D04A9-8B65-2142-B813-E3553AA0CA8E}" type="parTrans" cxnId="{F5578DB2-9F22-8340-9911-C8C72F0CA4E6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C78945-847F-694C-8CDB-DD2F5A76B6DA}" type="sibTrans" cxnId="{F5578DB2-9F22-8340-9911-C8C72F0CA4E6}">
      <dgm:prSet/>
      <dgm:spPr/>
      <dgm:t>
        <a:bodyPr/>
        <a:lstStyle/>
        <a:p>
          <a:endParaRPr lang="en-US"/>
        </a:p>
      </dgm:t>
    </dgm:pt>
    <dgm:pt modelId="{D6933BD4-7304-6D4B-B458-14690511FE6B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Text</a:t>
          </a:r>
          <a:endParaRPr lang="en-US" sz="1800" dirty="0">
            <a:latin typeface="Arial"/>
            <a:cs typeface="Arial"/>
          </a:endParaRPr>
        </a:p>
      </dgm:t>
    </dgm:pt>
    <dgm:pt modelId="{7D1ACADA-B546-A84E-8DFB-2E764FA630CA}" type="parTrans" cxnId="{B95B78D3-D45D-2240-985E-D15418C8138B}">
      <dgm:prSet/>
      <dgm:spPr/>
      <dgm:t>
        <a:bodyPr/>
        <a:lstStyle/>
        <a:p>
          <a:endParaRPr lang="en-US"/>
        </a:p>
      </dgm:t>
    </dgm:pt>
    <dgm:pt modelId="{C9F3D1C3-7A1F-A440-8467-85A58B11952A}" type="sibTrans" cxnId="{B95B78D3-D45D-2240-985E-D15418C8138B}">
      <dgm:prSet/>
      <dgm:spPr/>
      <dgm:t>
        <a:bodyPr/>
        <a:lstStyle/>
        <a:p>
          <a:endParaRPr lang="en-US"/>
        </a:p>
      </dgm:t>
    </dgm:pt>
    <dgm:pt modelId="{189A917A-443B-5F47-B708-29C8AAC899B9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Tabular</a:t>
          </a:r>
          <a:endParaRPr lang="en-US" sz="1800" dirty="0">
            <a:latin typeface="Arial"/>
            <a:cs typeface="Arial"/>
          </a:endParaRPr>
        </a:p>
      </dgm:t>
    </dgm:pt>
    <dgm:pt modelId="{9434B535-C6A3-DF49-ADEB-16AC7B54E77D}" type="parTrans" cxnId="{B1F84823-38CF-9544-94C6-34E23F23F753}">
      <dgm:prSet/>
      <dgm:spPr/>
      <dgm:t>
        <a:bodyPr/>
        <a:lstStyle/>
        <a:p>
          <a:endParaRPr lang="en-US"/>
        </a:p>
      </dgm:t>
    </dgm:pt>
    <dgm:pt modelId="{0521B56A-10F5-8244-8767-F576425BB769}" type="sibTrans" cxnId="{B1F84823-38CF-9544-94C6-34E23F23F753}">
      <dgm:prSet/>
      <dgm:spPr/>
      <dgm:t>
        <a:bodyPr/>
        <a:lstStyle/>
        <a:p>
          <a:endParaRPr lang="en-US"/>
        </a:p>
      </dgm:t>
    </dgm:pt>
    <dgm:pt modelId="{8DBD889B-0CA5-1340-93A1-B09C92D8D6B0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TXT</a:t>
          </a:r>
          <a:endParaRPr lang="en-US" sz="1800" dirty="0">
            <a:latin typeface="Arial"/>
            <a:cs typeface="Arial"/>
          </a:endParaRPr>
        </a:p>
      </dgm:t>
    </dgm:pt>
    <dgm:pt modelId="{3AE6643A-4550-CA4B-BECC-82867BBB6FAF}" type="parTrans" cxnId="{D7802B3F-EA6A-6145-9F3D-B1016990C79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9F9778C-30F3-FC4D-8039-57C635DA7CF9}" type="sibTrans" cxnId="{D7802B3F-EA6A-6145-9F3D-B1016990C790}">
      <dgm:prSet/>
      <dgm:spPr/>
      <dgm:t>
        <a:bodyPr/>
        <a:lstStyle/>
        <a:p>
          <a:endParaRPr lang="en-US"/>
        </a:p>
      </dgm:t>
    </dgm:pt>
    <dgm:pt modelId="{BC0B59E7-50C9-A943-BC07-A41039E09A4A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PNG</a:t>
          </a:r>
          <a:endParaRPr lang="en-US" sz="1800" dirty="0">
            <a:latin typeface="Arial"/>
            <a:cs typeface="Arial"/>
          </a:endParaRPr>
        </a:p>
      </dgm:t>
    </dgm:pt>
    <dgm:pt modelId="{C46F7D64-4852-A146-8C34-E22FBAAE89BD}" type="parTrans" cxnId="{CC0A689F-9059-5746-8E95-ABB2449D5DF1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A47DCA5-08FF-5240-AC67-1CB373760AAF}" type="sibTrans" cxnId="{CC0A689F-9059-5746-8E95-ABB2449D5DF1}">
      <dgm:prSet/>
      <dgm:spPr/>
      <dgm:t>
        <a:bodyPr/>
        <a:lstStyle/>
        <a:p>
          <a:endParaRPr lang="en-US"/>
        </a:p>
      </dgm:t>
    </dgm:pt>
    <dgm:pt modelId="{76A89C5B-623D-C14F-9492-EE5475DB101B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TIFF</a:t>
          </a:r>
          <a:endParaRPr lang="en-US" sz="1800" dirty="0">
            <a:latin typeface="Arial"/>
            <a:cs typeface="Arial"/>
          </a:endParaRPr>
        </a:p>
      </dgm:t>
    </dgm:pt>
    <dgm:pt modelId="{EB11DD3F-FD9B-DA44-8393-064EF47B2718}" type="parTrans" cxnId="{E698C214-8610-0042-90A4-060EE0F79AA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AA23C7F-3AA6-8943-9918-EDAD06D75AAC}" type="sibTrans" cxnId="{E698C214-8610-0042-90A4-060EE0F79AAC}">
      <dgm:prSet/>
      <dgm:spPr/>
      <dgm:t>
        <a:bodyPr/>
        <a:lstStyle/>
        <a:p>
          <a:endParaRPr lang="en-US"/>
        </a:p>
      </dgm:t>
    </dgm:pt>
    <dgm:pt modelId="{72CCAD6F-267F-6F4E-98D3-47397ABCEA85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HTML</a:t>
          </a:r>
          <a:endParaRPr lang="en-US" sz="1800" dirty="0">
            <a:latin typeface="Arial"/>
            <a:cs typeface="Arial"/>
          </a:endParaRPr>
        </a:p>
      </dgm:t>
    </dgm:pt>
    <dgm:pt modelId="{9BB24AF2-ABF9-F14C-9519-63C048BC9810}" type="parTrans" cxnId="{60A50EC4-5204-E644-867E-7E40E4E73C41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07A3248-3DF7-814C-BA7E-11DAD538E8FE}" type="sibTrans" cxnId="{60A50EC4-5204-E644-867E-7E40E4E73C41}">
      <dgm:prSet/>
      <dgm:spPr/>
      <dgm:t>
        <a:bodyPr/>
        <a:lstStyle/>
        <a:p>
          <a:endParaRPr lang="en-US"/>
        </a:p>
      </dgm:t>
    </dgm:pt>
    <dgm:pt modelId="{BF1E8DE2-0A56-CF47-8D93-24B28D8E648D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XML</a:t>
          </a:r>
          <a:endParaRPr lang="en-US" sz="1800" dirty="0">
            <a:latin typeface="Arial"/>
            <a:cs typeface="Arial"/>
          </a:endParaRPr>
        </a:p>
      </dgm:t>
    </dgm:pt>
    <dgm:pt modelId="{CE582DEA-3639-5E49-A8BA-93DAC1CBD367}" type="parTrans" cxnId="{31E819FA-E073-CE48-9F2F-98B17485377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DD374FE-72CD-014A-95D7-8B61111BB367}" type="sibTrans" cxnId="{31E819FA-E073-CE48-9F2F-98B17485377F}">
      <dgm:prSet/>
      <dgm:spPr/>
      <dgm:t>
        <a:bodyPr/>
        <a:lstStyle/>
        <a:p>
          <a:endParaRPr lang="en-US"/>
        </a:p>
      </dgm:t>
    </dgm:pt>
    <dgm:pt modelId="{1AAC3F3D-186F-EA4A-8181-34B62F4B67B2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PDF</a:t>
          </a:r>
          <a:endParaRPr lang="en-US" sz="1800" dirty="0">
            <a:latin typeface="Arial"/>
            <a:cs typeface="Arial"/>
          </a:endParaRPr>
        </a:p>
      </dgm:t>
    </dgm:pt>
    <dgm:pt modelId="{151314AA-D12C-6747-BF21-DC16FAC57B82}" type="parTrans" cxnId="{E1DB7F97-E628-AC46-8C5A-74B95E2F41C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D37B95C-6343-E04A-857D-7ED8C4538E38}" type="sibTrans" cxnId="{E1DB7F97-E628-AC46-8C5A-74B95E2F41C0}">
      <dgm:prSet/>
      <dgm:spPr/>
      <dgm:t>
        <a:bodyPr/>
        <a:lstStyle/>
        <a:p>
          <a:endParaRPr lang="en-US"/>
        </a:p>
      </dgm:t>
    </dgm:pt>
    <dgm:pt modelId="{BC2BE3EE-7FFC-0046-AB53-BEA60F3E21D9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CSV</a:t>
          </a:r>
          <a:endParaRPr lang="en-US" sz="1800" dirty="0">
            <a:latin typeface="Arial"/>
            <a:cs typeface="Arial"/>
          </a:endParaRPr>
        </a:p>
      </dgm:t>
    </dgm:pt>
    <dgm:pt modelId="{850D4575-E65B-6141-A2B1-A14B34133A91}" type="parTrans" cxnId="{0066BB7E-98F9-6F4D-A297-756863A5493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D4FDCEE-8EE5-1D42-A903-C94FF0D9197A}" type="sibTrans" cxnId="{0066BB7E-98F9-6F4D-A297-756863A54932}">
      <dgm:prSet/>
      <dgm:spPr/>
      <dgm:t>
        <a:bodyPr/>
        <a:lstStyle/>
        <a:p>
          <a:endParaRPr lang="en-US"/>
        </a:p>
      </dgm:t>
    </dgm:pt>
    <dgm:pt modelId="{91D15A76-A935-CB4C-9BCE-9A81185728DE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Video</a:t>
          </a:r>
          <a:endParaRPr lang="en-US" sz="1800" dirty="0">
            <a:latin typeface="Arial"/>
            <a:cs typeface="Arial"/>
          </a:endParaRPr>
        </a:p>
      </dgm:t>
    </dgm:pt>
    <dgm:pt modelId="{EB4CB128-BA7A-C340-9488-34414F0C25F9}" type="parTrans" cxnId="{A2F54558-DD63-CF4C-802D-0EECCC0CA756}">
      <dgm:prSet/>
      <dgm:spPr/>
      <dgm:t>
        <a:bodyPr/>
        <a:lstStyle/>
        <a:p>
          <a:endParaRPr lang="en-US"/>
        </a:p>
      </dgm:t>
    </dgm:pt>
    <dgm:pt modelId="{91E81B37-D55E-F846-B210-7711D1B7578A}" type="sibTrans" cxnId="{A2F54558-DD63-CF4C-802D-0EECCC0CA756}">
      <dgm:prSet/>
      <dgm:spPr/>
      <dgm:t>
        <a:bodyPr/>
        <a:lstStyle/>
        <a:p>
          <a:endParaRPr lang="en-US"/>
        </a:p>
      </dgm:t>
    </dgm:pt>
    <dgm:pt modelId="{AA516BF1-00BB-3141-AFDA-8FD3C2B8DCD8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MP4</a:t>
          </a:r>
          <a:endParaRPr lang="en-US" sz="1800" dirty="0">
            <a:latin typeface="Arial"/>
            <a:cs typeface="Arial"/>
          </a:endParaRPr>
        </a:p>
      </dgm:t>
    </dgm:pt>
    <dgm:pt modelId="{AA64BF2A-66B2-0143-B01B-C30F0F70C4C0}" type="parTrans" cxnId="{56F19937-3CCF-1B4E-A3FD-809F4FF3FAC6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136F487-A8E2-4E40-8AED-23E705F4DD06}" type="sibTrans" cxnId="{56F19937-3CCF-1B4E-A3FD-809F4FF3FAC6}">
      <dgm:prSet/>
      <dgm:spPr/>
      <dgm:t>
        <a:bodyPr/>
        <a:lstStyle/>
        <a:p>
          <a:endParaRPr lang="en-US"/>
        </a:p>
      </dgm:t>
    </dgm:pt>
    <dgm:pt modelId="{30E2CDB4-13DB-8F46-8D56-F4F1B6ABCE5F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TAB</a:t>
          </a:r>
          <a:endParaRPr lang="en-US" sz="1800" dirty="0">
            <a:latin typeface="Arial"/>
            <a:cs typeface="Arial"/>
          </a:endParaRPr>
        </a:p>
      </dgm:t>
    </dgm:pt>
    <dgm:pt modelId="{836B5BCF-A904-A14E-9304-CF4388F92042}" type="parTrans" cxnId="{3CBCD4DE-0DAA-9549-AD33-57410152BF6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6A19A40-D93D-1E48-BEDD-B108C3C1DCC2}" type="sibTrans" cxnId="{3CBCD4DE-0DAA-9549-AD33-57410152BF63}">
      <dgm:prSet/>
      <dgm:spPr/>
      <dgm:t>
        <a:bodyPr/>
        <a:lstStyle/>
        <a:p>
          <a:endParaRPr lang="en-US"/>
        </a:p>
      </dgm:t>
    </dgm:pt>
    <dgm:pt modelId="{BEB9C527-EF1A-CF48-92F7-73602FA13EED}" type="pres">
      <dgm:prSet presAssocID="{50BE3CF0-22AB-2145-8EE8-88BA3F25D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DA23DD-C6FA-B54D-A806-D9A73B333F54}" type="pres">
      <dgm:prSet presAssocID="{35C57211-1F02-FE44-A6B0-1E4F2820B933}" presName="root" presStyleCnt="0"/>
      <dgm:spPr/>
    </dgm:pt>
    <dgm:pt modelId="{9524F720-E449-714A-9C58-6F72BE3708B7}" type="pres">
      <dgm:prSet presAssocID="{35C57211-1F02-FE44-A6B0-1E4F2820B933}" presName="rootComposite" presStyleCnt="0"/>
      <dgm:spPr/>
    </dgm:pt>
    <dgm:pt modelId="{54DF5C1A-2013-834B-B8D3-A10C75BD9918}" type="pres">
      <dgm:prSet presAssocID="{35C57211-1F02-FE44-A6B0-1E4F2820B933}" presName="rootText" presStyleLbl="node1" presStyleIdx="0" presStyleCnt="4"/>
      <dgm:spPr/>
      <dgm:t>
        <a:bodyPr/>
        <a:lstStyle/>
        <a:p>
          <a:endParaRPr lang="en-US"/>
        </a:p>
      </dgm:t>
    </dgm:pt>
    <dgm:pt modelId="{AB83A2ED-A405-2241-A2F0-E79D4D34B465}" type="pres">
      <dgm:prSet presAssocID="{35C57211-1F02-FE44-A6B0-1E4F2820B933}" presName="rootConnector" presStyleLbl="node1" presStyleIdx="0" presStyleCnt="4"/>
      <dgm:spPr/>
      <dgm:t>
        <a:bodyPr/>
        <a:lstStyle/>
        <a:p>
          <a:endParaRPr lang="en-US"/>
        </a:p>
      </dgm:t>
    </dgm:pt>
    <dgm:pt modelId="{EA0F3772-DBAF-1F47-A4BD-A8AA08300FB2}" type="pres">
      <dgm:prSet presAssocID="{35C57211-1F02-FE44-A6B0-1E4F2820B933}" presName="childShape" presStyleCnt="0"/>
      <dgm:spPr/>
    </dgm:pt>
    <dgm:pt modelId="{BDAEEE0A-A1C2-4E44-844A-3C7276C5DC9A}" type="pres">
      <dgm:prSet presAssocID="{AD3D04A9-8B65-2142-B813-E3553AA0CA8E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F0D5F601-A734-F14D-9F37-EC11AA58ED25}" type="pres">
      <dgm:prSet presAssocID="{9748CD14-B5EB-5649-8605-280460C8580B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646A1-80BF-F548-B388-0DF07227150C}" type="pres">
      <dgm:prSet presAssocID="{C46F7D64-4852-A146-8C34-E22FBAAE89BD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4C46CDA4-01FA-B34A-951C-8FC7BAA96D41}" type="pres">
      <dgm:prSet presAssocID="{BC0B59E7-50C9-A943-BC07-A41039E09A4A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06565-F1AB-2148-A9A1-BCC86038F477}" type="pres">
      <dgm:prSet presAssocID="{EB11DD3F-FD9B-DA44-8393-064EF47B2718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EAFADE4D-CB0C-5A4A-94AD-67705CBE299F}" type="pres">
      <dgm:prSet presAssocID="{76A89C5B-623D-C14F-9492-EE5475DB101B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72F7A-013B-5548-8A8B-30F838598564}" type="pres">
      <dgm:prSet presAssocID="{D6933BD4-7304-6D4B-B458-14690511FE6B}" presName="root" presStyleCnt="0"/>
      <dgm:spPr/>
    </dgm:pt>
    <dgm:pt modelId="{5C4B98D4-7AB9-D24C-A0F4-7B8707A01C9B}" type="pres">
      <dgm:prSet presAssocID="{D6933BD4-7304-6D4B-B458-14690511FE6B}" presName="rootComposite" presStyleCnt="0"/>
      <dgm:spPr/>
    </dgm:pt>
    <dgm:pt modelId="{07712981-47CE-1249-8F64-41282C0A444C}" type="pres">
      <dgm:prSet presAssocID="{D6933BD4-7304-6D4B-B458-14690511FE6B}" presName="rootText" presStyleLbl="node1" presStyleIdx="1" presStyleCnt="4"/>
      <dgm:spPr/>
      <dgm:t>
        <a:bodyPr/>
        <a:lstStyle/>
        <a:p>
          <a:endParaRPr lang="en-US"/>
        </a:p>
      </dgm:t>
    </dgm:pt>
    <dgm:pt modelId="{B56C9485-A7E6-8F41-9027-60E83032FC44}" type="pres">
      <dgm:prSet presAssocID="{D6933BD4-7304-6D4B-B458-14690511FE6B}" presName="rootConnector" presStyleLbl="node1" presStyleIdx="1" presStyleCnt="4"/>
      <dgm:spPr/>
      <dgm:t>
        <a:bodyPr/>
        <a:lstStyle/>
        <a:p>
          <a:endParaRPr lang="en-US"/>
        </a:p>
      </dgm:t>
    </dgm:pt>
    <dgm:pt modelId="{5D7AC0D9-774B-1F41-B693-3AD615CC5C28}" type="pres">
      <dgm:prSet presAssocID="{D6933BD4-7304-6D4B-B458-14690511FE6B}" presName="childShape" presStyleCnt="0"/>
      <dgm:spPr/>
    </dgm:pt>
    <dgm:pt modelId="{2072AD04-18A0-4B40-830B-87997E29CCAF}" type="pres">
      <dgm:prSet presAssocID="{3AE6643A-4550-CA4B-BECC-82867BBB6FAF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DB54D119-192B-5D40-8DAB-588415487BA0}" type="pres">
      <dgm:prSet presAssocID="{8DBD889B-0CA5-1340-93A1-B09C92D8D6B0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0988B-9A39-8B43-9F43-B19D5733CA5E}" type="pres">
      <dgm:prSet presAssocID="{9BB24AF2-ABF9-F14C-9519-63C048BC9810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75BD4143-9EB8-BD49-87A9-EABD99EDE5C8}" type="pres">
      <dgm:prSet presAssocID="{72CCAD6F-267F-6F4E-98D3-47397ABCEA85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8C144-EECA-864E-BF89-6A7271587833}" type="pres">
      <dgm:prSet presAssocID="{CE582DEA-3639-5E49-A8BA-93DAC1CBD367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649A3094-0E08-544A-917F-56BAB36A81B0}" type="pres">
      <dgm:prSet presAssocID="{BF1E8DE2-0A56-CF47-8D93-24B28D8E648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A9E36-78DA-C34E-B34D-C66EF20CC1AB}" type="pres">
      <dgm:prSet presAssocID="{151314AA-D12C-6747-BF21-DC16FAC57B82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B45694A9-56AA-2442-96D7-045E7E556B86}" type="pres">
      <dgm:prSet presAssocID="{1AAC3F3D-186F-EA4A-8181-34B62F4B67B2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B3593-975D-D446-BEB7-D190F03B55F0}" type="pres">
      <dgm:prSet presAssocID="{189A917A-443B-5F47-B708-29C8AAC899B9}" presName="root" presStyleCnt="0"/>
      <dgm:spPr/>
    </dgm:pt>
    <dgm:pt modelId="{F7D375E0-93B4-8849-BCB8-823501D0E93C}" type="pres">
      <dgm:prSet presAssocID="{189A917A-443B-5F47-B708-29C8AAC899B9}" presName="rootComposite" presStyleCnt="0"/>
      <dgm:spPr/>
    </dgm:pt>
    <dgm:pt modelId="{E1928B10-6638-CC48-B6AF-15DD9A1A68C5}" type="pres">
      <dgm:prSet presAssocID="{189A917A-443B-5F47-B708-29C8AAC899B9}" presName="rootText" presStyleLbl="node1" presStyleIdx="2" presStyleCnt="4"/>
      <dgm:spPr/>
      <dgm:t>
        <a:bodyPr/>
        <a:lstStyle/>
        <a:p>
          <a:endParaRPr lang="en-US"/>
        </a:p>
      </dgm:t>
    </dgm:pt>
    <dgm:pt modelId="{A9229C05-E610-EA4F-966A-CF7305D8ACDC}" type="pres">
      <dgm:prSet presAssocID="{189A917A-443B-5F47-B708-29C8AAC899B9}" presName="rootConnector" presStyleLbl="node1" presStyleIdx="2" presStyleCnt="4"/>
      <dgm:spPr/>
      <dgm:t>
        <a:bodyPr/>
        <a:lstStyle/>
        <a:p>
          <a:endParaRPr lang="en-US"/>
        </a:p>
      </dgm:t>
    </dgm:pt>
    <dgm:pt modelId="{164A13BC-237F-8745-BC54-E440B5C9F464}" type="pres">
      <dgm:prSet presAssocID="{189A917A-443B-5F47-B708-29C8AAC899B9}" presName="childShape" presStyleCnt="0"/>
      <dgm:spPr/>
    </dgm:pt>
    <dgm:pt modelId="{3F0DEBE2-117F-BE4E-9A42-76AC608035A5}" type="pres">
      <dgm:prSet presAssocID="{850D4575-E65B-6141-A2B1-A14B34133A91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2F7C953B-857E-B04E-B93D-B37E1959A147}" type="pres">
      <dgm:prSet presAssocID="{BC2BE3EE-7FFC-0046-AB53-BEA60F3E21D9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5FA28-81D4-AC43-B225-2E7FBE347EF8}" type="pres">
      <dgm:prSet presAssocID="{836B5BCF-A904-A14E-9304-CF4388F9204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990FCAEA-D10B-AD42-AF72-5DB297747107}" type="pres">
      <dgm:prSet presAssocID="{30E2CDB4-13DB-8F46-8D56-F4F1B6ABCE5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31DEA-578E-9D45-A528-A330A34E5CD5}" type="pres">
      <dgm:prSet presAssocID="{91D15A76-A935-CB4C-9BCE-9A81185728DE}" presName="root" presStyleCnt="0"/>
      <dgm:spPr/>
    </dgm:pt>
    <dgm:pt modelId="{ED9AB72A-EFAE-DF43-A54D-12F92947714D}" type="pres">
      <dgm:prSet presAssocID="{91D15A76-A935-CB4C-9BCE-9A81185728DE}" presName="rootComposite" presStyleCnt="0"/>
      <dgm:spPr/>
    </dgm:pt>
    <dgm:pt modelId="{5F8B95D0-4D7A-F643-996E-64A799F95D8E}" type="pres">
      <dgm:prSet presAssocID="{91D15A76-A935-CB4C-9BCE-9A81185728DE}" presName="rootText" presStyleLbl="node1" presStyleIdx="3" presStyleCnt="4"/>
      <dgm:spPr/>
      <dgm:t>
        <a:bodyPr/>
        <a:lstStyle/>
        <a:p>
          <a:endParaRPr lang="en-US"/>
        </a:p>
      </dgm:t>
    </dgm:pt>
    <dgm:pt modelId="{47F5E5A5-6B16-134C-9399-4427C922FCB6}" type="pres">
      <dgm:prSet presAssocID="{91D15A76-A935-CB4C-9BCE-9A81185728DE}" presName="rootConnector" presStyleLbl="node1" presStyleIdx="3" presStyleCnt="4"/>
      <dgm:spPr/>
      <dgm:t>
        <a:bodyPr/>
        <a:lstStyle/>
        <a:p>
          <a:endParaRPr lang="en-US"/>
        </a:p>
      </dgm:t>
    </dgm:pt>
    <dgm:pt modelId="{201502FB-0346-D140-851B-7267FF2D4B25}" type="pres">
      <dgm:prSet presAssocID="{91D15A76-A935-CB4C-9BCE-9A81185728DE}" presName="childShape" presStyleCnt="0"/>
      <dgm:spPr/>
    </dgm:pt>
    <dgm:pt modelId="{8AD52E1B-BF3A-934C-8E0D-0A1ED2315E0C}" type="pres">
      <dgm:prSet presAssocID="{AA64BF2A-66B2-0143-B01B-C30F0F70C4C0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83AE2916-FE2A-2647-8D38-178776B82542}" type="pres">
      <dgm:prSet presAssocID="{AA516BF1-00BB-3141-AFDA-8FD3C2B8DCD8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8D43E-9E26-3248-AB12-1200461F70DE}" type="presOf" srcId="{76A89C5B-623D-C14F-9492-EE5475DB101B}" destId="{EAFADE4D-CB0C-5A4A-94AD-67705CBE299F}" srcOrd="0" destOrd="0" presId="urn:microsoft.com/office/officeart/2005/8/layout/hierarchy3"/>
    <dgm:cxn modelId="{F5578DB2-9F22-8340-9911-C8C72F0CA4E6}" srcId="{35C57211-1F02-FE44-A6B0-1E4F2820B933}" destId="{9748CD14-B5EB-5649-8605-280460C8580B}" srcOrd="0" destOrd="0" parTransId="{AD3D04A9-8B65-2142-B813-E3553AA0CA8E}" sibTransId="{D9C78945-847F-694C-8CDB-DD2F5A76B6DA}"/>
    <dgm:cxn modelId="{31E819FA-E073-CE48-9F2F-98B17485377F}" srcId="{D6933BD4-7304-6D4B-B458-14690511FE6B}" destId="{BF1E8DE2-0A56-CF47-8D93-24B28D8E648D}" srcOrd="2" destOrd="0" parTransId="{CE582DEA-3639-5E49-A8BA-93DAC1CBD367}" sibTransId="{FDD374FE-72CD-014A-95D7-8B61111BB367}"/>
    <dgm:cxn modelId="{CC0A689F-9059-5746-8E95-ABB2449D5DF1}" srcId="{35C57211-1F02-FE44-A6B0-1E4F2820B933}" destId="{BC0B59E7-50C9-A943-BC07-A41039E09A4A}" srcOrd="1" destOrd="0" parTransId="{C46F7D64-4852-A146-8C34-E22FBAAE89BD}" sibTransId="{3A47DCA5-08FF-5240-AC67-1CB373760AAF}"/>
    <dgm:cxn modelId="{56F19937-3CCF-1B4E-A3FD-809F4FF3FAC6}" srcId="{91D15A76-A935-CB4C-9BCE-9A81185728DE}" destId="{AA516BF1-00BB-3141-AFDA-8FD3C2B8DCD8}" srcOrd="0" destOrd="0" parTransId="{AA64BF2A-66B2-0143-B01B-C30F0F70C4C0}" sibTransId="{E136F487-A8E2-4E40-8AED-23E705F4DD06}"/>
    <dgm:cxn modelId="{A49C1D30-130D-C84A-A6F0-1B80BEF89C68}" type="presOf" srcId="{AD3D04A9-8B65-2142-B813-E3553AA0CA8E}" destId="{BDAEEE0A-A1C2-4E44-844A-3C7276C5DC9A}" srcOrd="0" destOrd="0" presId="urn:microsoft.com/office/officeart/2005/8/layout/hierarchy3"/>
    <dgm:cxn modelId="{D7802B3F-EA6A-6145-9F3D-B1016990C790}" srcId="{D6933BD4-7304-6D4B-B458-14690511FE6B}" destId="{8DBD889B-0CA5-1340-93A1-B09C92D8D6B0}" srcOrd="0" destOrd="0" parTransId="{3AE6643A-4550-CA4B-BECC-82867BBB6FAF}" sibTransId="{19F9778C-30F3-FC4D-8039-57C635DA7CF9}"/>
    <dgm:cxn modelId="{45DD7886-E647-4447-827F-7DEB788F229C}" type="presOf" srcId="{AA516BF1-00BB-3141-AFDA-8FD3C2B8DCD8}" destId="{83AE2916-FE2A-2647-8D38-178776B82542}" srcOrd="0" destOrd="0" presId="urn:microsoft.com/office/officeart/2005/8/layout/hierarchy3"/>
    <dgm:cxn modelId="{51A1E6F6-5727-7C41-9A98-A0A0BA94D223}" type="presOf" srcId="{35C57211-1F02-FE44-A6B0-1E4F2820B933}" destId="{54DF5C1A-2013-834B-B8D3-A10C75BD9918}" srcOrd="0" destOrd="0" presId="urn:microsoft.com/office/officeart/2005/8/layout/hierarchy3"/>
    <dgm:cxn modelId="{7825D4AA-EDB4-E647-913C-3C02E575E3D7}" type="presOf" srcId="{AA64BF2A-66B2-0143-B01B-C30F0F70C4C0}" destId="{8AD52E1B-BF3A-934C-8E0D-0A1ED2315E0C}" srcOrd="0" destOrd="0" presId="urn:microsoft.com/office/officeart/2005/8/layout/hierarchy3"/>
    <dgm:cxn modelId="{0066BB7E-98F9-6F4D-A297-756863A54932}" srcId="{189A917A-443B-5F47-B708-29C8AAC899B9}" destId="{BC2BE3EE-7FFC-0046-AB53-BEA60F3E21D9}" srcOrd="0" destOrd="0" parTransId="{850D4575-E65B-6141-A2B1-A14B34133A91}" sibTransId="{7D4FDCEE-8EE5-1D42-A903-C94FF0D9197A}"/>
    <dgm:cxn modelId="{E1DB7F97-E628-AC46-8C5A-74B95E2F41C0}" srcId="{D6933BD4-7304-6D4B-B458-14690511FE6B}" destId="{1AAC3F3D-186F-EA4A-8181-34B62F4B67B2}" srcOrd="3" destOrd="0" parTransId="{151314AA-D12C-6747-BF21-DC16FAC57B82}" sibTransId="{7D37B95C-6343-E04A-857D-7ED8C4538E38}"/>
    <dgm:cxn modelId="{F6D6E72B-051E-4245-8C72-16B0C3A8AAED}" srcId="{50BE3CF0-22AB-2145-8EE8-88BA3F25D837}" destId="{35C57211-1F02-FE44-A6B0-1E4F2820B933}" srcOrd="0" destOrd="0" parTransId="{8BB03EB1-EE10-3144-A6FC-E3268DFCF687}" sibTransId="{C08C88EC-591B-D346-A256-85119B2FD2DC}"/>
    <dgm:cxn modelId="{3942A717-746D-4645-9F1C-CDB3CB3527CC}" type="presOf" srcId="{BC2BE3EE-7FFC-0046-AB53-BEA60F3E21D9}" destId="{2F7C953B-857E-B04E-B93D-B37E1959A147}" srcOrd="0" destOrd="0" presId="urn:microsoft.com/office/officeart/2005/8/layout/hierarchy3"/>
    <dgm:cxn modelId="{10C88DE9-A045-B74D-AAC4-2B91E3913030}" type="presOf" srcId="{850D4575-E65B-6141-A2B1-A14B34133A91}" destId="{3F0DEBE2-117F-BE4E-9A42-76AC608035A5}" srcOrd="0" destOrd="0" presId="urn:microsoft.com/office/officeart/2005/8/layout/hierarchy3"/>
    <dgm:cxn modelId="{3CBCD4DE-0DAA-9549-AD33-57410152BF63}" srcId="{189A917A-443B-5F47-B708-29C8AAC899B9}" destId="{30E2CDB4-13DB-8F46-8D56-F4F1B6ABCE5F}" srcOrd="1" destOrd="0" parTransId="{836B5BCF-A904-A14E-9304-CF4388F92042}" sibTransId="{B6A19A40-D93D-1E48-BEDD-B108C3C1DCC2}"/>
    <dgm:cxn modelId="{18D9BFDD-7E61-794B-9FD0-9003DE4C5107}" type="presOf" srcId="{9BB24AF2-ABF9-F14C-9519-63C048BC9810}" destId="{DC60988B-9A39-8B43-9F43-B19D5733CA5E}" srcOrd="0" destOrd="0" presId="urn:microsoft.com/office/officeart/2005/8/layout/hierarchy3"/>
    <dgm:cxn modelId="{B95B78D3-D45D-2240-985E-D15418C8138B}" srcId="{50BE3CF0-22AB-2145-8EE8-88BA3F25D837}" destId="{D6933BD4-7304-6D4B-B458-14690511FE6B}" srcOrd="1" destOrd="0" parTransId="{7D1ACADA-B546-A84E-8DFB-2E764FA630CA}" sibTransId="{C9F3D1C3-7A1F-A440-8467-85A58B11952A}"/>
    <dgm:cxn modelId="{D999734D-6E66-834A-9B9D-DB123CE994E1}" type="presOf" srcId="{D6933BD4-7304-6D4B-B458-14690511FE6B}" destId="{07712981-47CE-1249-8F64-41282C0A444C}" srcOrd="0" destOrd="0" presId="urn:microsoft.com/office/officeart/2005/8/layout/hierarchy3"/>
    <dgm:cxn modelId="{CB292CC1-3142-144A-8D21-C682B075DE3B}" type="presOf" srcId="{3AE6643A-4550-CA4B-BECC-82867BBB6FAF}" destId="{2072AD04-18A0-4B40-830B-87997E29CCAF}" srcOrd="0" destOrd="0" presId="urn:microsoft.com/office/officeart/2005/8/layout/hierarchy3"/>
    <dgm:cxn modelId="{A2F54558-DD63-CF4C-802D-0EECCC0CA756}" srcId="{50BE3CF0-22AB-2145-8EE8-88BA3F25D837}" destId="{91D15A76-A935-CB4C-9BCE-9A81185728DE}" srcOrd="3" destOrd="0" parTransId="{EB4CB128-BA7A-C340-9488-34414F0C25F9}" sibTransId="{91E81B37-D55E-F846-B210-7711D1B7578A}"/>
    <dgm:cxn modelId="{6BF3927F-1386-F848-9128-7CFC7EF3811B}" type="presOf" srcId="{BC0B59E7-50C9-A943-BC07-A41039E09A4A}" destId="{4C46CDA4-01FA-B34A-951C-8FC7BAA96D41}" srcOrd="0" destOrd="0" presId="urn:microsoft.com/office/officeart/2005/8/layout/hierarchy3"/>
    <dgm:cxn modelId="{8B830F67-26DD-1C4F-8A9A-05B5B063CA99}" type="presOf" srcId="{91D15A76-A935-CB4C-9BCE-9A81185728DE}" destId="{47F5E5A5-6B16-134C-9399-4427C922FCB6}" srcOrd="1" destOrd="0" presId="urn:microsoft.com/office/officeart/2005/8/layout/hierarchy3"/>
    <dgm:cxn modelId="{46BC5A18-F17B-A641-9ADB-EE365875C4E4}" type="presOf" srcId="{72CCAD6F-267F-6F4E-98D3-47397ABCEA85}" destId="{75BD4143-9EB8-BD49-87A9-EABD99EDE5C8}" srcOrd="0" destOrd="0" presId="urn:microsoft.com/office/officeart/2005/8/layout/hierarchy3"/>
    <dgm:cxn modelId="{5E7612B3-86D6-8D45-BCA9-DD558E0BABD3}" type="presOf" srcId="{CE582DEA-3639-5E49-A8BA-93DAC1CBD367}" destId="{A8F8C144-EECA-864E-BF89-6A7271587833}" srcOrd="0" destOrd="0" presId="urn:microsoft.com/office/officeart/2005/8/layout/hierarchy3"/>
    <dgm:cxn modelId="{090C8999-5CB2-9E4F-A2F2-DCFDE8492389}" type="presOf" srcId="{189A917A-443B-5F47-B708-29C8AAC899B9}" destId="{E1928B10-6638-CC48-B6AF-15DD9A1A68C5}" srcOrd="0" destOrd="0" presId="urn:microsoft.com/office/officeart/2005/8/layout/hierarchy3"/>
    <dgm:cxn modelId="{E698C214-8610-0042-90A4-060EE0F79AAC}" srcId="{35C57211-1F02-FE44-A6B0-1E4F2820B933}" destId="{76A89C5B-623D-C14F-9492-EE5475DB101B}" srcOrd="2" destOrd="0" parTransId="{EB11DD3F-FD9B-DA44-8393-064EF47B2718}" sibTransId="{DAA23C7F-3AA6-8943-9918-EDAD06D75AAC}"/>
    <dgm:cxn modelId="{EDC5347F-F891-A748-9A3D-EDF6447BAA7B}" type="presOf" srcId="{EB11DD3F-FD9B-DA44-8393-064EF47B2718}" destId="{7AF06565-F1AB-2148-A9A1-BCC86038F477}" srcOrd="0" destOrd="0" presId="urn:microsoft.com/office/officeart/2005/8/layout/hierarchy3"/>
    <dgm:cxn modelId="{C7509C5B-174C-4748-A43C-762EECE72287}" type="presOf" srcId="{189A917A-443B-5F47-B708-29C8AAC899B9}" destId="{A9229C05-E610-EA4F-966A-CF7305D8ACDC}" srcOrd="1" destOrd="0" presId="urn:microsoft.com/office/officeart/2005/8/layout/hierarchy3"/>
    <dgm:cxn modelId="{9B15C890-7F2E-F447-9E5A-8981405CF462}" type="presOf" srcId="{151314AA-D12C-6747-BF21-DC16FAC57B82}" destId="{6F7A9E36-78DA-C34E-B34D-C66EF20CC1AB}" srcOrd="0" destOrd="0" presId="urn:microsoft.com/office/officeart/2005/8/layout/hierarchy3"/>
    <dgm:cxn modelId="{D62A72B1-0184-5E4F-9B33-54B000AE8F4A}" type="presOf" srcId="{50BE3CF0-22AB-2145-8EE8-88BA3F25D837}" destId="{BEB9C527-EF1A-CF48-92F7-73602FA13EED}" srcOrd="0" destOrd="0" presId="urn:microsoft.com/office/officeart/2005/8/layout/hierarchy3"/>
    <dgm:cxn modelId="{2A26743C-E792-4D4D-89F0-6D1BC1E82ED9}" type="presOf" srcId="{D6933BD4-7304-6D4B-B458-14690511FE6B}" destId="{B56C9485-A7E6-8F41-9027-60E83032FC44}" srcOrd="1" destOrd="0" presId="urn:microsoft.com/office/officeart/2005/8/layout/hierarchy3"/>
    <dgm:cxn modelId="{09ACDFD7-59EB-1A43-ACDC-43B551A7B82A}" type="presOf" srcId="{C46F7D64-4852-A146-8C34-E22FBAAE89BD}" destId="{11B646A1-80BF-F548-B388-0DF07227150C}" srcOrd="0" destOrd="0" presId="urn:microsoft.com/office/officeart/2005/8/layout/hierarchy3"/>
    <dgm:cxn modelId="{EB5DA22C-BA65-A74F-9773-DE6870C41AE8}" type="presOf" srcId="{91D15A76-A935-CB4C-9BCE-9A81185728DE}" destId="{5F8B95D0-4D7A-F643-996E-64A799F95D8E}" srcOrd="0" destOrd="0" presId="urn:microsoft.com/office/officeart/2005/8/layout/hierarchy3"/>
    <dgm:cxn modelId="{98953EA9-4C58-5945-B619-EBA35FA12206}" type="presOf" srcId="{30E2CDB4-13DB-8F46-8D56-F4F1B6ABCE5F}" destId="{990FCAEA-D10B-AD42-AF72-5DB297747107}" srcOrd="0" destOrd="0" presId="urn:microsoft.com/office/officeart/2005/8/layout/hierarchy3"/>
    <dgm:cxn modelId="{B3D4758E-CC38-E745-A3C1-691AA53D6346}" type="presOf" srcId="{836B5BCF-A904-A14E-9304-CF4388F92042}" destId="{5C55FA28-81D4-AC43-B225-2E7FBE347EF8}" srcOrd="0" destOrd="0" presId="urn:microsoft.com/office/officeart/2005/8/layout/hierarchy3"/>
    <dgm:cxn modelId="{B1F84823-38CF-9544-94C6-34E23F23F753}" srcId="{50BE3CF0-22AB-2145-8EE8-88BA3F25D837}" destId="{189A917A-443B-5F47-B708-29C8AAC899B9}" srcOrd="2" destOrd="0" parTransId="{9434B535-C6A3-DF49-ADEB-16AC7B54E77D}" sibTransId="{0521B56A-10F5-8244-8767-F576425BB769}"/>
    <dgm:cxn modelId="{FA81F8DC-985D-3640-A485-FA1ACEBA7478}" type="presOf" srcId="{9748CD14-B5EB-5649-8605-280460C8580B}" destId="{F0D5F601-A734-F14D-9F37-EC11AA58ED25}" srcOrd="0" destOrd="0" presId="urn:microsoft.com/office/officeart/2005/8/layout/hierarchy3"/>
    <dgm:cxn modelId="{B11479CC-0E1D-4244-B2F8-33A47F5203F9}" type="presOf" srcId="{BF1E8DE2-0A56-CF47-8D93-24B28D8E648D}" destId="{649A3094-0E08-544A-917F-56BAB36A81B0}" srcOrd="0" destOrd="0" presId="urn:microsoft.com/office/officeart/2005/8/layout/hierarchy3"/>
    <dgm:cxn modelId="{A9EB6E70-7050-2A4D-A41F-82319563DB1D}" type="presOf" srcId="{35C57211-1F02-FE44-A6B0-1E4F2820B933}" destId="{AB83A2ED-A405-2241-A2F0-E79D4D34B465}" srcOrd="1" destOrd="0" presId="urn:microsoft.com/office/officeart/2005/8/layout/hierarchy3"/>
    <dgm:cxn modelId="{7923E01D-2ABA-BA40-9480-E70D775B4355}" type="presOf" srcId="{8DBD889B-0CA5-1340-93A1-B09C92D8D6B0}" destId="{DB54D119-192B-5D40-8DAB-588415487BA0}" srcOrd="0" destOrd="0" presId="urn:microsoft.com/office/officeart/2005/8/layout/hierarchy3"/>
    <dgm:cxn modelId="{60A50EC4-5204-E644-867E-7E40E4E73C41}" srcId="{D6933BD4-7304-6D4B-B458-14690511FE6B}" destId="{72CCAD6F-267F-6F4E-98D3-47397ABCEA85}" srcOrd="1" destOrd="0" parTransId="{9BB24AF2-ABF9-F14C-9519-63C048BC9810}" sibTransId="{D07A3248-3DF7-814C-BA7E-11DAD538E8FE}"/>
    <dgm:cxn modelId="{5C7CEF74-2D08-2742-9DA4-ADDD2F5C1966}" type="presOf" srcId="{1AAC3F3D-186F-EA4A-8181-34B62F4B67B2}" destId="{B45694A9-56AA-2442-96D7-045E7E556B86}" srcOrd="0" destOrd="0" presId="urn:microsoft.com/office/officeart/2005/8/layout/hierarchy3"/>
    <dgm:cxn modelId="{AB925941-1E48-2E48-8B56-2B6B498D98D4}" type="presParOf" srcId="{BEB9C527-EF1A-CF48-92F7-73602FA13EED}" destId="{4DDA23DD-C6FA-B54D-A806-D9A73B333F54}" srcOrd="0" destOrd="0" presId="urn:microsoft.com/office/officeart/2005/8/layout/hierarchy3"/>
    <dgm:cxn modelId="{DD02C29B-C360-A34D-9447-C7E621C97855}" type="presParOf" srcId="{4DDA23DD-C6FA-B54D-A806-D9A73B333F54}" destId="{9524F720-E449-714A-9C58-6F72BE3708B7}" srcOrd="0" destOrd="0" presId="urn:microsoft.com/office/officeart/2005/8/layout/hierarchy3"/>
    <dgm:cxn modelId="{0BB13222-823F-A348-ADD1-F4D9B963C830}" type="presParOf" srcId="{9524F720-E449-714A-9C58-6F72BE3708B7}" destId="{54DF5C1A-2013-834B-B8D3-A10C75BD9918}" srcOrd="0" destOrd="0" presId="urn:microsoft.com/office/officeart/2005/8/layout/hierarchy3"/>
    <dgm:cxn modelId="{59CA09EB-C57C-B340-B2F6-F2AA9CB9FDFC}" type="presParOf" srcId="{9524F720-E449-714A-9C58-6F72BE3708B7}" destId="{AB83A2ED-A405-2241-A2F0-E79D4D34B465}" srcOrd="1" destOrd="0" presId="urn:microsoft.com/office/officeart/2005/8/layout/hierarchy3"/>
    <dgm:cxn modelId="{3568F580-9784-DB4D-BC4D-7AFC4702CEFB}" type="presParOf" srcId="{4DDA23DD-C6FA-B54D-A806-D9A73B333F54}" destId="{EA0F3772-DBAF-1F47-A4BD-A8AA08300FB2}" srcOrd="1" destOrd="0" presId="urn:microsoft.com/office/officeart/2005/8/layout/hierarchy3"/>
    <dgm:cxn modelId="{F9B70C57-4F47-3848-A020-3AF3A87D9E7A}" type="presParOf" srcId="{EA0F3772-DBAF-1F47-A4BD-A8AA08300FB2}" destId="{BDAEEE0A-A1C2-4E44-844A-3C7276C5DC9A}" srcOrd="0" destOrd="0" presId="urn:microsoft.com/office/officeart/2005/8/layout/hierarchy3"/>
    <dgm:cxn modelId="{5ECBF79C-1B20-5F40-93F6-D3406058529A}" type="presParOf" srcId="{EA0F3772-DBAF-1F47-A4BD-A8AA08300FB2}" destId="{F0D5F601-A734-F14D-9F37-EC11AA58ED25}" srcOrd="1" destOrd="0" presId="urn:microsoft.com/office/officeart/2005/8/layout/hierarchy3"/>
    <dgm:cxn modelId="{B8FF5533-DA86-AC4F-8C1E-C9508401D602}" type="presParOf" srcId="{EA0F3772-DBAF-1F47-A4BD-A8AA08300FB2}" destId="{11B646A1-80BF-F548-B388-0DF07227150C}" srcOrd="2" destOrd="0" presId="urn:microsoft.com/office/officeart/2005/8/layout/hierarchy3"/>
    <dgm:cxn modelId="{AC8B257B-C7FB-E740-9D1C-93A00B2ABD27}" type="presParOf" srcId="{EA0F3772-DBAF-1F47-A4BD-A8AA08300FB2}" destId="{4C46CDA4-01FA-B34A-951C-8FC7BAA96D41}" srcOrd="3" destOrd="0" presId="urn:microsoft.com/office/officeart/2005/8/layout/hierarchy3"/>
    <dgm:cxn modelId="{A854F1C6-68A1-3D4C-A381-E8A824EBD4C6}" type="presParOf" srcId="{EA0F3772-DBAF-1F47-A4BD-A8AA08300FB2}" destId="{7AF06565-F1AB-2148-A9A1-BCC86038F477}" srcOrd="4" destOrd="0" presId="urn:microsoft.com/office/officeart/2005/8/layout/hierarchy3"/>
    <dgm:cxn modelId="{A3FFF062-EBBD-2643-BC82-08F37E7E0EB9}" type="presParOf" srcId="{EA0F3772-DBAF-1F47-A4BD-A8AA08300FB2}" destId="{EAFADE4D-CB0C-5A4A-94AD-67705CBE299F}" srcOrd="5" destOrd="0" presId="urn:microsoft.com/office/officeart/2005/8/layout/hierarchy3"/>
    <dgm:cxn modelId="{9E94BECF-A442-4D43-930D-C63C9DAD8055}" type="presParOf" srcId="{BEB9C527-EF1A-CF48-92F7-73602FA13EED}" destId="{BF072F7A-013B-5548-8A8B-30F838598564}" srcOrd="1" destOrd="0" presId="urn:microsoft.com/office/officeart/2005/8/layout/hierarchy3"/>
    <dgm:cxn modelId="{34FCE503-0554-7347-AC61-EEDA47CFC94F}" type="presParOf" srcId="{BF072F7A-013B-5548-8A8B-30F838598564}" destId="{5C4B98D4-7AB9-D24C-A0F4-7B8707A01C9B}" srcOrd="0" destOrd="0" presId="urn:microsoft.com/office/officeart/2005/8/layout/hierarchy3"/>
    <dgm:cxn modelId="{7A4F3485-D0F0-2245-AF35-6565EA2CD7EB}" type="presParOf" srcId="{5C4B98D4-7AB9-D24C-A0F4-7B8707A01C9B}" destId="{07712981-47CE-1249-8F64-41282C0A444C}" srcOrd="0" destOrd="0" presId="urn:microsoft.com/office/officeart/2005/8/layout/hierarchy3"/>
    <dgm:cxn modelId="{095A3869-CA03-1E49-A353-77EC095D1BAC}" type="presParOf" srcId="{5C4B98D4-7AB9-D24C-A0F4-7B8707A01C9B}" destId="{B56C9485-A7E6-8F41-9027-60E83032FC44}" srcOrd="1" destOrd="0" presId="urn:microsoft.com/office/officeart/2005/8/layout/hierarchy3"/>
    <dgm:cxn modelId="{B60C5AF4-A058-0E4A-9DBC-78F82A8BC639}" type="presParOf" srcId="{BF072F7A-013B-5548-8A8B-30F838598564}" destId="{5D7AC0D9-774B-1F41-B693-3AD615CC5C28}" srcOrd="1" destOrd="0" presId="urn:microsoft.com/office/officeart/2005/8/layout/hierarchy3"/>
    <dgm:cxn modelId="{A7800C1E-C380-E245-A9C1-0CF729BF8CF7}" type="presParOf" srcId="{5D7AC0D9-774B-1F41-B693-3AD615CC5C28}" destId="{2072AD04-18A0-4B40-830B-87997E29CCAF}" srcOrd="0" destOrd="0" presId="urn:microsoft.com/office/officeart/2005/8/layout/hierarchy3"/>
    <dgm:cxn modelId="{46C6792D-DB26-6F41-9930-EE40B458F67F}" type="presParOf" srcId="{5D7AC0D9-774B-1F41-B693-3AD615CC5C28}" destId="{DB54D119-192B-5D40-8DAB-588415487BA0}" srcOrd="1" destOrd="0" presId="urn:microsoft.com/office/officeart/2005/8/layout/hierarchy3"/>
    <dgm:cxn modelId="{B38E128E-DC24-E04F-99C5-5D70ED60786C}" type="presParOf" srcId="{5D7AC0D9-774B-1F41-B693-3AD615CC5C28}" destId="{DC60988B-9A39-8B43-9F43-B19D5733CA5E}" srcOrd="2" destOrd="0" presId="urn:microsoft.com/office/officeart/2005/8/layout/hierarchy3"/>
    <dgm:cxn modelId="{47B66728-6FB4-8246-917D-1E91B3CEFDA3}" type="presParOf" srcId="{5D7AC0D9-774B-1F41-B693-3AD615CC5C28}" destId="{75BD4143-9EB8-BD49-87A9-EABD99EDE5C8}" srcOrd="3" destOrd="0" presId="urn:microsoft.com/office/officeart/2005/8/layout/hierarchy3"/>
    <dgm:cxn modelId="{3D3019DB-91B1-094C-87EB-EBD51B26021F}" type="presParOf" srcId="{5D7AC0D9-774B-1F41-B693-3AD615CC5C28}" destId="{A8F8C144-EECA-864E-BF89-6A7271587833}" srcOrd="4" destOrd="0" presId="urn:microsoft.com/office/officeart/2005/8/layout/hierarchy3"/>
    <dgm:cxn modelId="{1F23FA9D-057A-C24F-8A8A-E49470017DE6}" type="presParOf" srcId="{5D7AC0D9-774B-1F41-B693-3AD615CC5C28}" destId="{649A3094-0E08-544A-917F-56BAB36A81B0}" srcOrd="5" destOrd="0" presId="urn:microsoft.com/office/officeart/2005/8/layout/hierarchy3"/>
    <dgm:cxn modelId="{494480E4-6EDE-144F-AA77-0C6F46274F55}" type="presParOf" srcId="{5D7AC0D9-774B-1F41-B693-3AD615CC5C28}" destId="{6F7A9E36-78DA-C34E-B34D-C66EF20CC1AB}" srcOrd="6" destOrd="0" presId="urn:microsoft.com/office/officeart/2005/8/layout/hierarchy3"/>
    <dgm:cxn modelId="{AE94BA72-FF54-684E-A640-EAC1E5762615}" type="presParOf" srcId="{5D7AC0D9-774B-1F41-B693-3AD615CC5C28}" destId="{B45694A9-56AA-2442-96D7-045E7E556B86}" srcOrd="7" destOrd="0" presId="urn:microsoft.com/office/officeart/2005/8/layout/hierarchy3"/>
    <dgm:cxn modelId="{23ED8FC0-0D29-C04C-B485-FE6370427806}" type="presParOf" srcId="{BEB9C527-EF1A-CF48-92F7-73602FA13EED}" destId="{403B3593-975D-D446-BEB7-D190F03B55F0}" srcOrd="2" destOrd="0" presId="urn:microsoft.com/office/officeart/2005/8/layout/hierarchy3"/>
    <dgm:cxn modelId="{D21696DC-92D7-E549-954A-0FD61CAD83DA}" type="presParOf" srcId="{403B3593-975D-D446-BEB7-D190F03B55F0}" destId="{F7D375E0-93B4-8849-BCB8-823501D0E93C}" srcOrd="0" destOrd="0" presId="urn:microsoft.com/office/officeart/2005/8/layout/hierarchy3"/>
    <dgm:cxn modelId="{02EAC030-9DD2-AB47-B49E-397DD24608C1}" type="presParOf" srcId="{F7D375E0-93B4-8849-BCB8-823501D0E93C}" destId="{E1928B10-6638-CC48-B6AF-15DD9A1A68C5}" srcOrd="0" destOrd="0" presId="urn:microsoft.com/office/officeart/2005/8/layout/hierarchy3"/>
    <dgm:cxn modelId="{C9BCE1F1-02FD-8444-8621-57EFA6F50EC3}" type="presParOf" srcId="{F7D375E0-93B4-8849-BCB8-823501D0E93C}" destId="{A9229C05-E610-EA4F-966A-CF7305D8ACDC}" srcOrd="1" destOrd="0" presId="urn:microsoft.com/office/officeart/2005/8/layout/hierarchy3"/>
    <dgm:cxn modelId="{4384C52F-F3A6-734F-98B1-92C538C2BC5A}" type="presParOf" srcId="{403B3593-975D-D446-BEB7-D190F03B55F0}" destId="{164A13BC-237F-8745-BC54-E440B5C9F464}" srcOrd="1" destOrd="0" presId="urn:microsoft.com/office/officeart/2005/8/layout/hierarchy3"/>
    <dgm:cxn modelId="{91FF55CE-22B0-F947-BC2D-6CE974E0507A}" type="presParOf" srcId="{164A13BC-237F-8745-BC54-E440B5C9F464}" destId="{3F0DEBE2-117F-BE4E-9A42-76AC608035A5}" srcOrd="0" destOrd="0" presId="urn:microsoft.com/office/officeart/2005/8/layout/hierarchy3"/>
    <dgm:cxn modelId="{1EB275FE-3FE4-6248-AC68-A4787FF18ABE}" type="presParOf" srcId="{164A13BC-237F-8745-BC54-E440B5C9F464}" destId="{2F7C953B-857E-B04E-B93D-B37E1959A147}" srcOrd="1" destOrd="0" presId="urn:microsoft.com/office/officeart/2005/8/layout/hierarchy3"/>
    <dgm:cxn modelId="{7390BF4A-B6F2-AC40-A4E9-3DA215876032}" type="presParOf" srcId="{164A13BC-237F-8745-BC54-E440B5C9F464}" destId="{5C55FA28-81D4-AC43-B225-2E7FBE347EF8}" srcOrd="2" destOrd="0" presId="urn:microsoft.com/office/officeart/2005/8/layout/hierarchy3"/>
    <dgm:cxn modelId="{952B756F-8E23-FE4E-9458-15B818709BB0}" type="presParOf" srcId="{164A13BC-237F-8745-BC54-E440B5C9F464}" destId="{990FCAEA-D10B-AD42-AF72-5DB297747107}" srcOrd="3" destOrd="0" presId="urn:microsoft.com/office/officeart/2005/8/layout/hierarchy3"/>
    <dgm:cxn modelId="{53FC483A-F6D2-3341-A5F8-74A14E3ABBC6}" type="presParOf" srcId="{BEB9C527-EF1A-CF48-92F7-73602FA13EED}" destId="{85831DEA-578E-9D45-A528-A330A34E5CD5}" srcOrd="3" destOrd="0" presId="urn:microsoft.com/office/officeart/2005/8/layout/hierarchy3"/>
    <dgm:cxn modelId="{D75600DF-F85A-204E-9639-AF3950EAC758}" type="presParOf" srcId="{85831DEA-578E-9D45-A528-A330A34E5CD5}" destId="{ED9AB72A-EFAE-DF43-A54D-12F92947714D}" srcOrd="0" destOrd="0" presId="urn:microsoft.com/office/officeart/2005/8/layout/hierarchy3"/>
    <dgm:cxn modelId="{C8D0FDBE-DF4A-7246-BEC7-1AD6B1FF1A9C}" type="presParOf" srcId="{ED9AB72A-EFAE-DF43-A54D-12F92947714D}" destId="{5F8B95D0-4D7A-F643-996E-64A799F95D8E}" srcOrd="0" destOrd="0" presId="urn:microsoft.com/office/officeart/2005/8/layout/hierarchy3"/>
    <dgm:cxn modelId="{2EF37315-5F04-814A-AF26-BCCCA8D204F8}" type="presParOf" srcId="{ED9AB72A-EFAE-DF43-A54D-12F92947714D}" destId="{47F5E5A5-6B16-134C-9399-4427C922FCB6}" srcOrd="1" destOrd="0" presId="urn:microsoft.com/office/officeart/2005/8/layout/hierarchy3"/>
    <dgm:cxn modelId="{760DBC8B-109A-974A-A00A-3DC483C9FC60}" type="presParOf" srcId="{85831DEA-578E-9D45-A528-A330A34E5CD5}" destId="{201502FB-0346-D140-851B-7267FF2D4B25}" srcOrd="1" destOrd="0" presId="urn:microsoft.com/office/officeart/2005/8/layout/hierarchy3"/>
    <dgm:cxn modelId="{D6BADF15-7124-B048-B94C-8673D7C0350B}" type="presParOf" srcId="{201502FB-0346-D140-851B-7267FF2D4B25}" destId="{8AD52E1B-BF3A-934C-8E0D-0A1ED2315E0C}" srcOrd="0" destOrd="0" presId="urn:microsoft.com/office/officeart/2005/8/layout/hierarchy3"/>
    <dgm:cxn modelId="{50031F78-EC37-8247-90A6-21871747E609}" type="presParOf" srcId="{201502FB-0346-D140-851B-7267FF2D4B25}" destId="{83AE2916-FE2A-2647-8D38-178776B8254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F63E-EADE-384A-AC62-2EDCE0662444}">
      <dsp:nvSpPr>
        <dsp:cNvPr id="0" name=""/>
        <dsp:cNvSpPr/>
      </dsp:nvSpPr>
      <dsp:spPr>
        <a:xfrm rot="5400000">
          <a:off x="5158154" y="-2084345"/>
          <a:ext cx="87594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052049"/>
              </a:solidFill>
              <a:latin typeface="Arial"/>
              <a:cs typeface="Arial"/>
            </a:rPr>
            <a:t>Copies of your data</a:t>
          </a:r>
          <a:endParaRPr lang="en-US" sz="3200" kern="1200" dirty="0">
            <a:solidFill>
              <a:srgbClr val="052049"/>
            </a:solidFill>
            <a:latin typeface="Arial"/>
            <a:cs typeface="Arial"/>
          </a:endParaRPr>
        </a:p>
      </dsp:txBody>
      <dsp:txXfrm rot="-5400000">
        <a:off x="2962656" y="153913"/>
        <a:ext cx="5224184" cy="790427"/>
      </dsp:txXfrm>
    </dsp:sp>
    <dsp:sp modelId="{A1372897-D372-704E-85BB-30195A83A459}">
      <dsp:nvSpPr>
        <dsp:cNvPr id="0" name=""/>
        <dsp:cNvSpPr/>
      </dsp:nvSpPr>
      <dsp:spPr>
        <a:xfrm>
          <a:off x="0" y="1658"/>
          <a:ext cx="2962656" cy="1094934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05204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52049"/>
              </a:solidFill>
              <a:latin typeface="Arial"/>
              <a:cs typeface="Arial"/>
            </a:rPr>
            <a:t>3</a:t>
          </a:r>
          <a:endParaRPr lang="en-US" sz="4400" b="1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53450" y="55108"/>
        <a:ext cx="2855756" cy="988034"/>
      </dsp:txXfrm>
    </dsp:sp>
    <dsp:sp modelId="{C318FD27-F12B-4D4C-A46D-9E5AD13EF89D}">
      <dsp:nvSpPr>
        <dsp:cNvPr id="0" name=""/>
        <dsp:cNvSpPr/>
      </dsp:nvSpPr>
      <dsp:spPr>
        <a:xfrm rot="5400000">
          <a:off x="5158154" y="-934664"/>
          <a:ext cx="87594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052049"/>
              </a:solidFill>
              <a:latin typeface="Arial"/>
              <a:cs typeface="Arial"/>
            </a:rPr>
            <a:t>Types of Media</a:t>
          </a:r>
          <a:endParaRPr lang="en-US" sz="3200" kern="1200" dirty="0">
            <a:solidFill>
              <a:srgbClr val="052049"/>
            </a:solidFill>
            <a:latin typeface="Arial"/>
            <a:cs typeface="Arial"/>
          </a:endParaRPr>
        </a:p>
      </dsp:txBody>
      <dsp:txXfrm rot="-5400000">
        <a:off x="2962656" y="1303594"/>
        <a:ext cx="5224184" cy="790427"/>
      </dsp:txXfrm>
    </dsp:sp>
    <dsp:sp modelId="{7B6D49FC-450B-8B43-81E2-874774AB99E5}">
      <dsp:nvSpPr>
        <dsp:cNvPr id="0" name=""/>
        <dsp:cNvSpPr/>
      </dsp:nvSpPr>
      <dsp:spPr>
        <a:xfrm>
          <a:off x="0" y="1151340"/>
          <a:ext cx="2962656" cy="1094934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05204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52049"/>
              </a:solidFill>
              <a:latin typeface="Arial"/>
              <a:cs typeface="Arial"/>
            </a:rPr>
            <a:t>2</a:t>
          </a:r>
          <a:endParaRPr lang="en-US" sz="4400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53450" y="1204790"/>
        <a:ext cx="2855756" cy="988034"/>
      </dsp:txXfrm>
    </dsp:sp>
    <dsp:sp modelId="{5296E25A-B6CE-1E49-80C4-1553D0F31267}">
      <dsp:nvSpPr>
        <dsp:cNvPr id="0" name=""/>
        <dsp:cNvSpPr/>
      </dsp:nvSpPr>
      <dsp:spPr>
        <a:xfrm rot="5400000">
          <a:off x="5158154" y="215017"/>
          <a:ext cx="87594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052049"/>
              </a:solidFill>
              <a:latin typeface="Arial"/>
              <a:cs typeface="Arial"/>
            </a:rPr>
            <a:t>Copy offsite</a:t>
          </a:r>
          <a:endParaRPr lang="en-US" sz="3200" kern="1200" dirty="0">
            <a:solidFill>
              <a:srgbClr val="052049"/>
            </a:solidFill>
            <a:latin typeface="Arial"/>
            <a:cs typeface="Arial"/>
          </a:endParaRPr>
        </a:p>
      </dsp:txBody>
      <dsp:txXfrm rot="-5400000">
        <a:off x="2962656" y="2453275"/>
        <a:ext cx="5224184" cy="790427"/>
      </dsp:txXfrm>
    </dsp:sp>
    <dsp:sp modelId="{5E7BDDFE-FC09-6743-BE9F-E8A0AD51E2FD}">
      <dsp:nvSpPr>
        <dsp:cNvPr id="0" name=""/>
        <dsp:cNvSpPr/>
      </dsp:nvSpPr>
      <dsp:spPr>
        <a:xfrm>
          <a:off x="0" y="2301022"/>
          <a:ext cx="2962656" cy="1094934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05204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52049"/>
              </a:solidFill>
              <a:latin typeface="Arial"/>
              <a:cs typeface="Arial"/>
            </a:rPr>
            <a:t>1</a:t>
          </a:r>
          <a:endParaRPr lang="en-US" sz="4400" b="1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53450" y="2354472"/>
        <a:ext cx="2855756" cy="98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ADC6-8F4D-9945-BA19-A297BB89E81F}">
      <dsp:nvSpPr>
        <dsp:cNvPr id="0" name=""/>
        <dsp:cNvSpPr/>
      </dsp:nvSpPr>
      <dsp:spPr>
        <a:xfrm>
          <a:off x="3618" y="570154"/>
          <a:ext cx="3842225" cy="96055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52049"/>
              </a:solidFill>
              <a:latin typeface="Arial"/>
              <a:cs typeface="Arial"/>
            </a:rPr>
            <a:t>Research Project</a:t>
          </a:r>
          <a:endParaRPr lang="en-US" sz="2800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31752" y="598288"/>
        <a:ext cx="3785957" cy="904288"/>
      </dsp:txXfrm>
    </dsp:sp>
    <dsp:sp modelId="{AAFA3817-70CE-DA42-A822-A0837EDFD3AC}">
      <dsp:nvSpPr>
        <dsp:cNvPr id="0" name=""/>
        <dsp:cNvSpPr/>
      </dsp:nvSpPr>
      <dsp:spPr>
        <a:xfrm rot="5400000">
          <a:off x="1840682" y="1614759"/>
          <a:ext cx="168097" cy="168097"/>
        </a:xfrm>
        <a:prstGeom prst="rightArrow">
          <a:avLst>
            <a:gd name="adj1" fmla="val 667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2BC3B-AE90-8A4F-A518-2D282026E90F}">
      <dsp:nvSpPr>
        <dsp:cNvPr id="0" name=""/>
        <dsp:cNvSpPr/>
      </dsp:nvSpPr>
      <dsp:spPr>
        <a:xfrm>
          <a:off x="3618" y="1866905"/>
          <a:ext cx="3842225" cy="960556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52049"/>
              </a:solidFill>
              <a:latin typeface="Arial"/>
              <a:cs typeface="Arial"/>
            </a:rPr>
            <a:t>Readme File</a:t>
          </a:r>
          <a:endParaRPr lang="en-US" sz="2800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31752" y="1895039"/>
        <a:ext cx="3785957" cy="904288"/>
      </dsp:txXfrm>
    </dsp:sp>
    <dsp:sp modelId="{41AC7C37-17FE-904A-85A9-1108C4B530FA}">
      <dsp:nvSpPr>
        <dsp:cNvPr id="0" name=""/>
        <dsp:cNvSpPr/>
      </dsp:nvSpPr>
      <dsp:spPr>
        <a:xfrm>
          <a:off x="4383755" y="570154"/>
          <a:ext cx="3842225" cy="96055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52049"/>
              </a:solidFill>
              <a:latin typeface="Arial"/>
              <a:cs typeface="Arial"/>
            </a:rPr>
            <a:t>Dataset</a:t>
          </a:r>
          <a:endParaRPr lang="en-US" sz="2800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4411889" y="598288"/>
        <a:ext cx="3785957" cy="904288"/>
      </dsp:txXfrm>
    </dsp:sp>
    <dsp:sp modelId="{A19960B3-320B-F94E-B719-5ABD89C57F4D}">
      <dsp:nvSpPr>
        <dsp:cNvPr id="0" name=""/>
        <dsp:cNvSpPr/>
      </dsp:nvSpPr>
      <dsp:spPr>
        <a:xfrm rot="5400000">
          <a:off x="6220820" y="1614759"/>
          <a:ext cx="168097" cy="168097"/>
        </a:xfrm>
        <a:prstGeom prst="rightArrow">
          <a:avLst>
            <a:gd name="adj1" fmla="val 667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12D38-6D56-BB41-9A99-D88D8F7324CD}">
      <dsp:nvSpPr>
        <dsp:cNvPr id="0" name=""/>
        <dsp:cNvSpPr/>
      </dsp:nvSpPr>
      <dsp:spPr>
        <a:xfrm>
          <a:off x="4383755" y="1866905"/>
          <a:ext cx="3842225" cy="960556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52049"/>
              </a:solidFill>
              <a:latin typeface="Arial"/>
              <a:cs typeface="Arial"/>
            </a:rPr>
            <a:t>Data Dictionary </a:t>
          </a:r>
          <a:endParaRPr lang="en-US" sz="2800" kern="1200" dirty="0">
            <a:solidFill>
              <a:srgbClr val="052049"/>
            </a:solidFill>
            <a:latin typeface="Arial"/>
            <a:cs typeface="Arial"/>
          </a:endParaRPr>
        </a:p>
      </dsp:txBody>
      <dsp:txXfrm>
        <a:off x="4411889" y="1895039"/>
        <a:ext cx="3785957" cy="904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5C1A-2013-834B-B8D3-A10C75BD9918}">
      <dsp:nvSpPr>
        <dsp:cNvPr id="0" name=""/>
        <dsp:cNvSpPr/>
      </dsp:nvSpPr>
      <dsp:spPr>
        <a:xfrm>
          <a:off x="849388" y="1160"/>
          <a:ext cx="1205320" cy="602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Image</a:t>
          </a:r>
          <a:endParaRPr lang="en-US" sz="1800" kern="1200" dirty="0">
            <a:latin typeface="Arial"/>
            <a:cs typeface="Arial"/>
          </a:endParaRPr>
        </a:p>
      </dsp:txBody>
      <dsp:txXfrm>
        <a:off x="867039" y="18811"/>
        <a:ext cx="1170018" cy="567358"/>
      </dsp:txXfrm>
    </dsp:sp>
    <dsp:sp modelId="{BDAEEE0A-A1C2-4E44-844A-3C7276C5DC9A}">
      <dsp:nvSpPr>
        <dsp:cNvPr id="0" name=""/>
        <dsp:cNvSpPr/>
      </dsp:nvSpPr>
      <dsp:spPr>
        <a:xfrm>
          <a:off x="969920" y="603820"/>
          <a:ext cx="120532" cy="45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995"/>
              </a:lnTo>
              <a:lnTo>
                <a:pt x="120532" y="451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5F601-A734-F14D-9F37-EC11AA58ED25}">
      <dsp:nvSpPr>
        <dsp:cNvPr id="0" name=""/>
        <dsp:cNvSpPr/>
      </dsp:nvSpPr>
      <dsp:spPr>
        <a:xfrm>
          <a:off x="1090452" y="754485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JPEG</a:t>
          </a:r>
          <a:endParaRPr lang="en-US" sz="1800" kern="1200" dirty="0">
            <a:latin typeface="Arial"/>
            <a:cs typeface="Arial"/>
          </a:endParaRPr>
        </a:p>
      </dsp:txBody>
      <dsp:txXfrm>
        <a:off x="1108103" y="772136"/>
        <a:ext cx="928954" cy="567358"/>
      </dsp:txXfrm>
    </dsp:sp>
    <dsp:sp modelId="{11B646A1-80BF-F548-B388-0DF07227150C}">
      <dsp:nvSpPr>
        <dsp:cNvPr id="0" name=""/>
        <dsp:cNvSpPr/>
      </dsp:nvSpPr>
      <dsp:spPr>
        <a:xfrm>
          <a:off x="969920" y="603820"/>
          <a:ext cx="120532" cy="1205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320"/>
              </a:lnTo>
              <a:lnTo>
                <a:pt x="120532" y="1205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6CDA4-01FA-B34A-951C-8FC7BAA96D41}">
      <dsp:nvSpPr>
        <dsp:cNvPr id="0" name=""/>
        <dsp:cNvSpPr/>
      </dsp:nvSpPr>
      <dsp:spPr>
        <a:xfrm>
          <a:off x="1090452" y="1507810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PNG</a:t>
          </a:r>
          <a:endParaRPr lang="en-US" sz="1800" kern="1200" dirty="0">
            <a:latin typeface="Arial"/>
            <a:cs typeface="Arial"/>
          </a:endParaRPr>
        </a:p>
      </dsp:txBody>
      <dsp:txXfrm>
        <a:off x="1108103" y="1525461"/>
        <a:ext cx="928954" cy="567358"/>
      </dsp:txXfrm>
    </dsp:sp>
    <dsp:sp modelId="{7AF06565-F1AB-2148-A9A1-BCC86038F477}">
      <dsp:nvSpPr>
        <dsp:cNvPr id="0" name=""/>
        <dsp:cNvSpPr/>
      </dsp:nvSpPr>
      <dsp:spPr>
        <a:xfrm>
          <a:off x="969920" y="603820"/>
          <a:ext cx="120532" cy="195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645"/>
              </a:lnTo>
              <a:lnTo>
                <a:pt x="120532" y="19586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ADE4D-CB0C-5A4A-94AD-67705CBE299F}">
      <dsp:nvSpPr>
        <dsp:cNvPr id="0" name=""/>
        <dsp:cNvSpPr/>
      </dsp:nvSpPr>
      <dsp:spPr>
        <a:xfrm>
          <a:off x="1090452" y="2261136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TIFF</a:t>
          </a:r>
          <a:endParaRPr lang="en-US" sz="1800" kern="1200" dirty="0">
            <a:latin typeface="Arial"/>
            <a:cs typeface="Arial"/>
          </a:endParaRPr>
        </a:p>
      </dsp:txBody>
      <dsp:txXfrm>
        <a:off x="1108103" y="2278787"/>
        <a:ext cx="928954" cy="567358"/>
      </dsp:txXfrm>
    </dsp:sp>
    <dsp:sp modelId="{07712981-47CE-1249-8F64-41282C0A444C}">
      <dsp:nvSpPr>
        <dsp:cNvPr id="0" name=""/>
        <dsp:cNvSpPr/>
      </dsp:nvSpPr>
      <dsp:spPr>
        <a:xfrm>
          <a:off x="2356038" y="1160"/>
          <a:ext cx="1205320" cy="602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Text</a:t>
          </a:r>
          <a:endParaRPr lang="en-US" sz="1800" kern="1200" dirty="0">
            <a:latin typeface="Arial"/>
            <a:cs typeface="Arial"/>
          </a:endParaRPr>
        </a:p>
      </dsp:txBody>
      <dsp:txXfrm>
        <a:off x="2373689" y="18811"/>
        <a:ext cx="1170018" cy="567358"/>
      </dsp:txXfrm>
    </dsp:sp>
    <dsp:sp modelId="{2072AD04-18A0-4B40-830B-87997E29CCAF}">
      <dsp:nvSpPr>
        <dsp:cNvPr id="0" name=""/>
        <dsp:cNvSpPr/>
      </dsp:nvSpPr>
      <dsp:spPr>
        <a:xfrm>
          <a:off x="2476571" y="603820"/>
          <a:ext cx="120532" cy="45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995"/>
              </a:lnTo>
              <a:lnTo>
                <a:pt x="120532" y="451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4D119-192B-5D40-8DAB-588415487BA0}">
      <dsp:nvSpPr>
        <dsp:cNvPr id="0" name=""/>
        <dsp:cNvSpPr/>
      </dsp:nvSpPr>
      <dsp:spPr>
        <a:xfrm>
          <a:off x="2597103" y="754485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TXT</a:t>
          </a:r>
          <a:endParaRPr lang="en-US" sz="1800" kern="1200" dirty="0">
            <a:latin typeface="Arial"/>
            <a:cs typeface="Arial"/>
          </a:endParaRPr>
        </a:p>
      </dsp:txBody>
      <dsp:txXfrm>
        <a:off x="2614754" y="772136"/>
        <a:ext cx="928954" cy="567358"/>
      </dsp:txXfrm>
    </dsp:sp>
    <dsp:sp modelId="{DC60988B-9A39-8B43-9F43-B19D5733CA5E}">
      <dsp:nvSpPr>
        <dsp:cNvPr id="0" name=""/>
        <dsp:cNvSpPr/>
      </dsp:nvSpPr>
      <dsp:spPr>
        <a:xfrm>
          <a:off x="2476571" y="603820"/>
          <a:ext cx="120532" cy="1205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320"/>
              </a:lnTo>
              <a:lnTo>
                <a:pt x="120532" y="1205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D4143-9EB8-BD49-87A9-EABD99EDE5C8}">
      <dsp:nvSpPr>
        <dsp:cNvPr id="0" name=""/>
        <dsp:cNvSpPr/>
      </dsp:nvSpPr>
      <dsp:spPr>
        <a:xfrm>
          <a:off x="2597103" y="1507810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HTML</a:t>
          </a:r>
          <a:endParaRPr lang="en-US" sz="1800" kern="1200" dirty="0">
            <a:latin typeface="Arial"/>
            <a:cs typeface="Arial"/>
          </a:endParaRPr>
        </a:p>
      </dsp:txBody>
      <dsp:txXfrm>
        <a:off x="2614754" y="1525461"/>
        <a:ext cx="928954" cy="567358"/>
      </dsp:txXfrm>
    </dsp:sp>
    <dsp:sp modelId="{A8F8C144-EECA-864E-BF89-6A7271587833}">
      <dsp:nvSpPr>
        <dsp:cNvPr id="0" name=""/>
        <dsp:cNvSpPr/>
      </dsp:nvSpPr>
      <dsp:spPr>
        <a:xfrm>
          <a:off x="2476571" y="603820"/>
          <a:ext cx="120532" cy="195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645"/>
              </a:lnTo>
              <a:lnTo>
                <a:pt x="120532" y="19586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A3094-0E08-544A-917F-56BAB36A81B0}">
      <dsp:nvSpPr>
        <dsp:cNvPr id="0" name=""/>
        <dsp:cNvSpPr/>
      </dsp:nvSpPr>
      <dsp:spPr>
        <a:xfrm>
          <a:off x="2597103" y="2261136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XML</a:t>
          </a:r>
          <a:endParaRPr lang="en-US" sz="1800" kern="1200" dirty="0">
            <a:latin typeface="Arial"/>
            <a:cs typeface="Arial"/>
          </a:endParaRPr>
        </a:p>
      </dsp:txBody>
      <dsp:txXfrm>
        <a:off x="2614754" y="2278787"/>
        <a:ext cx="928954" cy="567358"/>
      </dsp:txXfrm>
    </dsp:sp>
    <dsp:sp modelId="{6F7A9E36-78DA-C34E-B34D-C66EF20CC1AB}">
      <dsp:nvSpPr>
        <dsp:cNvPr id="0" name=""/>
        <dsp:cNvSpPr/>
      </dsp:nvSpPr>
      <dsp:spPr>
        <a:xfrm>
          <a:off x="2476571" y="603820"/>
          <a:ext cx="120532" cy="271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1971"/>
              </a:lnTo>
              <a:lnTo>
                <a:pt x="120532" y="271197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694A9-56AA-2442-96D7-045E7E556B86}">
      <dsp:nvSpPr>
        <dsp:cNvPr id="0" name=""/>
        <dsp:cNvSpPr/>
      </dsp:nvSpPr>
      <dsp:spPr>
        <a:xfrm>
          <a:off x="2597103" y="3014461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PDF</a:t>
          </a:r>
          <a:endParaRPr lang="en-US" sz="1800" kern="1200" dirty="0">
            <a:latin typeface="Arial"/>
            <a:cs typeface="Arial"/>
          </a:endParaRPr>
        </a:p>
      </dsp:txBody>
      <dsp:txXfrm>
        <a:off x="2614754" y="3032112"/>
        <a:ext cx="928954" cy="567358"/>
      </dsp:txXfrm>
    </dsp:sp>
    <dsp:sp modelId="{E1928B10-6638-CC48-B6AF-15DD9A1A68C5}">
      <dsp:nvSpPr>
        <dsp:cNvPr id="0" name=""/>
        <dsp:cNvSpPr/>
      </dsp:nvSpPr>
      <dsp:spPr>
        <a:xfrm>
          <a:off x="3862689" y="1160"/>
          <a:ext cx="1205320" cy="602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Tabular</a:t>
          </a:r>
          <a:endParaRPr lang="en-US" sz="1800" kern="1200" dirty="0">
            <a:latin typeface="Arial"/>
            <a:cs typeface="Arial"/>
          </a:endParaRPr>
        </a:p>
      </dsp:txBody>
      <dsp:txXfrm>
        <a:off x="3880340" y="18811"/>
        <a:ext cx="1170018" cy="567358"/>
      </dsp:txXfrm>
    </dsp:sp>
    <dsp:sp modelId="{3F0DEBE2-117F-BE4E-9A42-76AC608035A5}">
      <dsp:nvSpPr>
        <dsp:cNvPr id="0" name=""/>
        <dsp:cNvSpPr/>
      </dsp:nvSpPr>
      <dsp:spPr>
        <a:xfrm>
          <a:off x="3983221" y="603820"/>
          <a:ext cx="120532" cy="45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995"/>
              </a:lnTo>
              <a:lnTo>
                <a:pt x="120532" y="451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C953B-857E-B04E-B93D-B37E1959A147}">
      <dsp:nvSpPr>
        <dsp:cNvPr id="0" name=""/>
        <dsp:cNvSpPr/>
      </dsp:nvSpPr>
      <dsp:spPr>
        <a:xfrm>
          <a:off x="4103753" y="754485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CSV</a:t>
          </a:r>
          <a:endParaRPr lang="en-US" sz="1800" kern="1200" dirty="0">
            <a:latin typeface="Arial"/>
            <a:cs typeface="Arial"/>
          </a:endParaRPr>
        </a:p>
      </dsp:txBody>
      <dsp:txXfrm>
        <a:off x="4121404" y="772136"/>
        <a:ext cx="928954" cy="567358"/>
      </dsp:txXfrm>
    </dsp:sp>
    <dsp:sp modelId="{5C55FA28-81D4-AC43-B225-2E7FBE347EF8}">
      <dsp:nvSpPr>
        <dsp:cNvPr id="0" name=""/>
        <dsp:cNvSpPr/>
      </dsp:nvSpPr>
      <dsp:spPr>
        <a:xfrm>
          <a:off x="3983221" y="603820"/>
          <a:ext cx="120532" cy="1205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320"/>
              </a:lnTo>
              <a:lnTo>
                <a:pt x="120532" y="1205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FCAEA-D10B-AD42-AF72-5DB297747107}">
      <dsp:nvSpPr>
        <dsp:cNvPr id="0" name=""/>
        <dsp:cNvSpPr/>
      </dsp:nvSpPr>
      <dsp:spPr>
        <a:xfrm>
          <a:off x="4103753" y="1507810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TAB</a:t>
          </a:r>
          <a:endParaRPr lang="en-US" sz="1800" kern="1200" dirty="0">
            <a:latin typeface="Arial"/>
            <a:cs typeface="Arial"/>
          </a:endParaRPr>
        </a:p>
      </dsp:txBody>
      <dsp:txXfrm>
        <a:off x="4121404" y="1525461"/>
        <a:ext cx="928954" cy="567358"/>
      </dsp:txXfrm>
    </dsp:sp>
    <dsp:sp modelId="{5F8B95D0-4D7A-F643-996E-64A799F95D8E}">
      <dsp:nvSpPr>
        <dsp:cNvPr id="0" name=""/>
        <dsp:cNvSpPr/>
      </dsp:nvSpPr>
      <dsp:spPr>
        <a:xfrm>
          <a:off x="5369340" y="1160"/>
          <a:ext cx="1205320" cy="602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Video</a:t>
          </a:r>
          <a:endParaRPr lang="en-US" sz="1800" kern="1200" dirty="0">
            <a:latin typeface="Arial"/>
            <a:cs typeface="Arial"/>
          </a:endParaRPr>
        </a:p>
      </dsp:txBody>
      <dsp:txXfrm>
        <a:off x="5386991" y="18811"/>
        <a:ext cx="1170018" cy="567358"/>
      </dsp:txXfrm>
    </dsp:sp>
    <dsp:sp modelId="{8AD52E1B-BF3A-934C-8E0D-0A1ED2315E0C}">
      <dsp:nvSpPr>
        <dsp:cNvPr id="0" name=""/>
        <dsp:cNvSpPr/>
      </dsp:nvSpPr>
      <dsp:spPr>
        <a:xfrm>
          <a:off x="5489872" y="603820"/>
          <a:ext cx="120532" cy="45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995"/>
              </a:lnTo>
              <a:lnTo>
                <a:pt x="120532" y="451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E2916-FE2A-2647-8D38-178776B82542}">
      <dsp:nvSpPr>
        <dsp:cNvPr id="0" name=""/>
        <dsp:cNvSpPr/>
      </dsp:nvSpPr>
      <dsp:spPr>
        <a:xfrm>
          <a:off x="5610404" y="754485"/>
          <a:ext cx="964256" cy="602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MP4</a:t>
          </a:r>
          <a:endParaRPr lang="en-US" sz="1800" kern="1200" dirty="0">
            <a:latin typeface="Arial"/>
            <a:cs typeface="Arial"/>
          </a:endParaRPr>
        </a:p>
      </dsp:txBody>
      <dsp:txXfrm>
        <a:off x="5628055" y="772136"/>
        <a:ext cx="928954" cy="56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55A5-00CC-C141-AC66-722C239FF10C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99874-BEFF-1144-B0DA-8801F207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self</a:t>
            </a:r>
          </a:p>
          <a:p>
            <a:r>
              <a:rPr lang="en-US" dirty="0" smtClean="0"/>
              <a:t>Going to be talking about data management </a:t>
            </a:r>
          </a:p>
          <a:p>
            <a:r>
              <a:rPr lang="en-US" dirty="0" smtClean="0"/>
              <a:t>Combination of NIH requirements and best practices</a:t>
            </a:r>
          </a:p>
          <a:p>
            <a:r>
              <a:rPr lang="en-US" dirty="0" smtClean="0"/>
              <a:t>From the perspective of the researchers – people using your facilities, yourself</a:t>
            </a:r>
            <a:r>
              <a:rPr lang="en-US" baseline="0" dirty="0" smtClean="0"/>
              <a:t> as a researcher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6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key bits</a:t>
            </a:r>
          </a:p>
          <a:p>
            <a:r>
              <a:rPr lang="en-US" dirty="0" smtClean="0"/>
              <a:t>- Quite easy as of now – coming out</a:t>
            </a:r>
            <a:r>
              <a:rPr lang="en-US" baseline="0" dirty="0" smtClean="0"/>
              <a:t> with a more detailed/rigorous plan requirements sometime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does it apply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2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What do you have to do as part of this policy?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What type of genomic? Sequence, </a:t>
            </a:r>
            <a:r>
              <a:rPr lang="en-US" dirty="0" err="1" smtClean="0"/>
              <a:t>transcriptome</a:t>
            </a:r>
            <a:r>
              <a:rPr lang="en-US" dirty="0" smtClean="0"/>
              <a:t>.</a:t>
            </a:r>
            <a:r>
              <a:rPr lang="en-US" baseline="0" dirty="0" smtClean="0"/>
              <a:t> Individual or aggregate level?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Where will you submit the data what will be the level of access?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For human it should be registered in </a:t>
            </a:r>
            <a:r>
              <a:rPr lang="en-US" baseline="0" dirty="0" err="1" smtClean="0"/>
              <a:t>DBGap</a:t>
            </a:r>
            <a:r>
              <a:rPr lang="en-US" baseline="0" dirty="0" smtClean="0"/>
              <a:t> and then the data submitted to the relevant NIH repository (GEO&lt; Sequence Read archive,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When will you share the data?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 general the NIH will release data no later than 6 months after it has been submitted or at the time of acceptance of the first publication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Did someone from your IRB board look over the plan?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What is the appropriate use of the data? If broad use of the data for research is not appropriate you should explain why not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Describe why you cannot share human data and what your alternative plan might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2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other policies, might be one out there for another institute you are funded by:</a:t>
            </a:r>
          </a:p>
          <a:p>
            <a:r>
              <a:rPr lang="en-US" dirty="0" smtClean="0"/>
              <a:t>Ex: policy on atomic coordinates from x-ray crystallography, NIAID funded immunology data, NIDA (drug abuse) data sharing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and more federal agencies are releasing publication and data sharing plans. We have a table on our library website to track the different requirements. Link at 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the</a:t>
            </a:r>
            <a:r>
              <a:rPr lang="en-US" baseline="0" dirty="0" smtClean="0"/>
              <a:t> federal funders – many other state funders and private foundations are releasing data sharing requirements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funders – more and more journals</a:t>
            </a:r>
            <a:r>
              <a:rPr lang="en-US" baseline="0" dirty="0" smtClean="0"/>
              <a:t> are requiring data sharing as a condition of publication</a:t>
            </a:r>
          </a:p>
          <a:p>
            <a:r>
              <a:rPr lang="en-US" baseline="0" dirty="0" smtClean="0"/>
              <a:t>This is what really drives data sharing – we see it all the time that people don’t think about it until they get to this point and then it is a lot of work. We want to encourage you to think ahead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Science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Must deposit large data sets (microarray, DNA sequences,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into approved databases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Should follow MIBBI guidelines (MIAME – Microarray or </a:t>
            </a:r>
            <a:r>
              <a:rPr lang="en-US" baseline="0" smtClean="0"/>
              <a:t>MIAPE – Proteomics)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PLOS: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Make data fully available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Provide a data availability statement (have to prove it, part of the paper)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Refusal to share data is grounds for rejection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Where should you be sharing your data?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Many ways to share but the way that</a:t>
            </a:r>
            <a:r>
              <a:rPr lang="en-US" baseline="0" dirty="0" smtClean="0"/>
              <a:t> most funders and journals recommend is to put it in a data repository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NIH</a:t>
            </a:r>
            <a:r>
              <a:rPr lang="en-US" baseline="0" dirty="0" smtClean="0"/>
              <a:t> supported data repositories – for specific institutes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Find the standard repository for your data type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Re3data lists over 1500 data repositories, can browse by discipline, access agreement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Look for places with similar data types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6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to</a:t>
            </a:r>
            <a:r>
              <a:rPr lang="en-US" baseline="0" dirty="0" smtClean="0"/>
              <a:t> share data</a:t>
            </a:r>
          </a:p>
          <a:p>
            <a:endParaRPr lang="en-US" baseline="0" dirty="0" smtClean="0"/>
          </a:p>
          <a:p>
            <a:r>
              <a:rPr lang="en-US" dirty="0" smtClean="0"/>
              <a:t>Easy, low-cost option for data sharing</a:t>
            </a:r>
          </a:p>
          <a:p>
            <a:r>
              <a:rPr lang="en-US" dirty="0" smtClean="0"/>
              <a:t>Built in best practices – DOI, citation</a:t>
            </a:r>
          </a:p>
          <a:p>
            <a:r>
              <a:rPr lang="en-US" dirty="0" smtClean="0"/>
              <a:t>For data that doesn’t fit elsewhere</a:t>
            </a:r>
          </a:p>
          <a:p>
            <a:r>
              <a:rPr lang="en-US" dirty="0" smtClean="0"/>
              <a:t>For data that isn’t necessarily associated with a publication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going to be from the perspective of the researcher, both</a:t>
            </a:r>
            <a:r>
              <a:rPr lang="en-US" baseline="0" dirty="0" smtClean="0"/>
              <a:t> for the people that use your cores and your own research work</a:t>
            </a:r>
            <a:endParaRPr lang="en-US" dirty="0" smtClean="0"/>
          </a:p>
          <a:p>
            <a:r>
              <a:rPr lang="en-US" dirty="0" smtClean="0"/>
              <a:t>First we are going to talk about data sharing-</a:t>
            </a:r>
            <a:r>
              <a:rPr lang="en-US" baseline="0" dirty="0" smtClean="0"/>
              <a:t> covering what the requirements are and how to meet them</a:t>
            </a:r>
          </a:p>
          <a:p>
            <a:r>
              <a:rPr lang="en-US" baseline="0" dirty="0" smtClean="0"/>
              <a:t>Then we will talk about data storage and documentation, where to keep your data and how to organize it</a:t>
            </a:r>
          </a:p>
          <a:p>
            <a:r>
              <a:rPr lang="en-US" baseline="0" dirty="0" smtClean="0"/>
              <a:t>This might seem a little backwards but actually data sharing regulations and repository requirements can have a huge impact on how you decide to manage and document your 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you know that you have to share your data and you have identified a useful repository then what?</a:t>
            </a:r>
          </a:p>
          <a:p>
            <a:r>
              <a:rPr lang="en-US" baseline="0" dirty="0" smtClean="0"/>
              <a:t>Read over the requirements for depositing your data and let that guide your methods of managing your data throughout your research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6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the 3-2-1 rule</a:t>
            </a:r>
          </a:p>
          <a:p>
            <a:r>
              <a:rPr lang="en-US" dirty="0" smtClean="0"/>
              <a:t>Images: three copies of your data, in two</a:t>
            </a:r>
            <a:r>
              <a:rPr lang="en-US" baseline="0" dirty="0" smtClean="0"/>
              <a:t> types of media</a:t>
            </a:r>
            <a:r>
              <a:rPr lang="en-US" dirty="0" smtClean="0"/>
              <a:t>, at least one of which is offsite </a:t>
            </a:r>
          </a:p>
          <a:p>
            <a:r>
              <a:rPr lang="en-US" dirty="0" smtClean="0"/>
              <a:t>Make it easier to withstand fire/cup of coffee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3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MyResearch</a:t>
            </a:r>
            <a:r>
              <a:rPr lang="en-US" dirty="0" smtClean="0"/>
              <a:t>:</a:t>
            </a:r>
            <a:r>
              <a:rPr lang="en-US" baseline="0" dirty="0" smtClean="0"/>
              <a:t> secure, PHI data</a:t>
            </a:r>
          </a:p>
          <a:p>
            <a:r>
              <a:rPr lang="en-US" baseline="0" dirty="0" smtClean="0"/>
              <a:t>Box: non-PHI data, now with unlimited storage – soon to offer PHI approved folder </a:t>
            </a:r>
          </a:p>
          <a:p>
            <a:r>
              <a:rPr lang="en-US" baseline="0" dirty="0" smtClean="0"/>
              <a:t>UCSF IT: custom data storage solutions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of you have your own servers/it teams</a:t>
            </a:r>
          </a:p>
          <a:p>
            <a:r>
              <a:rPr lang="en-US" baseline="0" dirty="0" smtClean="0"/>
              <a:t>	Are you using non-</a:t>
            </a:r>
            <a:r>
              <a:rPr lang="en-US" baseline="0" dirty="0" err="1" smtClean="0"/>
              <a:t>ucsf</a:t>
            </a:r>
            <a:r>
              <a:rPr lang="en-US" baseline="0" dirty="0" smtClean="0"/>
              <a:t> cloud storage? Amazon?</a:t>
            </a:r>
          </a:p>
          <a:p>
            <a:endParaRPr lang="en-US" baseline="0" dirty="0" smtClean="0"/>
          </a:p>
          <a:p>
            <a:r>
              <a:rPr lang="en-US" dirty="0" smtClean="0"/>
              <a:t>Wherever you keep your stuff:</a:t>
            </a:r>
          </a:p>
          <a:p>
            <a:r>
              <a:rPr lang="en-US" dirty="0" smtClean="0"/>
              <a:t>Make Backup copies and check them</a:t>
            </a:r>
          </a:p>
          <a:p>
            <a:r>
              <a:rPr lang="en-US" dirty="0" smtClean="0"/>
              <a:t>Don’t forget to make copies of physical notes or notebooks</a:t>
            </a:r>
          </a:p>
          <a:p>
            <a:r>
              <a:rPr lang="en-US" dirty="0" err="1" smtClean="0"/>
              <a:t>CrashPlan</a:t>
            </a:r>
            <a:r>
              <a:rPr lang="en-US" dirty="0" smtClean="0"/>
              <a:t> Pro is the UCSF enterprise backup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3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r>
              <a:rPr lang="en-US" baseline="0" dirty="0" smtClean="0"/>
              <a:t> Project: </a:t>
            </a:r>
            <a:r>
              <a:rPr lang="en-US" sz="1200" dirty="0" smtClean="0"/>
              <a:t>Rational and context for data</a:t>
            </a:r>
          </a:p>
          <a:p>
            <a:r>
              <a:rPr lang="en-US" sz="1200" dirty="0" smtClean="0"/>
              <a:t>Data collection methods</a:t>
            </a:r>
          </a:p>
          <a:p>
            <a:r>
              <a:rPr lang="en-US" sz="1200" dirty="0" smtClean="0"/>
              <a:t>Structure and organization of files</a:t>
            </a:r>
          </a:p>
          <a:p>
            <a:r>
              <a:rPr lang="en-US" sz="1200" dirty="0" smtClean="0"/>
              <a:t>Data sources uses</a:t>
            </a:r>
          </a:p>
          <a:p>
            <a:r>
              <a:rPr lang="en-US" sz="1200" dirty="0" smtClean="0"/>
              <a:t>Data validation and quality assurance</a:t>
            </a:r>
          </a:p>
          <a:p>
            <a:r>
              <a:rPr lang="en-US" sz="1200" dirty="0" smtClean="0"/>
              <a:t>Transformation of data</a:t>
            </a:r>
          </a:p>
          <a:p>
            <a:r>
              <a:rPr lang="en-US" sz="1200" dirty="0" smtClean="0"/>
              <a:t>Info on confidentiality, access and use</a:t>
            </a:r>
          </a:p>
          <a:p>
            <a:endParaRPr lang="en-US" dirty="0" smtClean="0"/>
          </a:p>
          <a:p>
            <a:r>
              <a:rPr lang="en-US" dirty="0" smtClean="0"/>
              <a:t>Dataset</a:t>
            </a:r>
          </a:p>
          <a:p>
            <a:r>
              <a:rPr lang="en-US" sz="1200" dirty="0" smtClean="0"/>
              <a:t>Variable name and description</a:t>
            </a:r>
          </a:p>
          <a:p>
            <a:r>
              <a:rPr lang="en-US" sz="1200" dirty="0" smtClean="0"/>
              <a:t>Explanation of codes and classifications</a:t>
            </a:r>
          </a:p>
          <a:p>
            <a:r>
              <a:rPr lang="en-US" sz="1200" dirty="0" err="1" smtClean="0"/>
              <a:t>Algorithims</a:t>
            </a:r>
            <a:r>
              <a:rPr lang="en-US" sz="1200" dirty="0" smtClean="0"/>
              <a:t>/computer codes used</a:t>
            </a:r>
          </a:p>
          <a:p>
            <a:r>
              <a:rPr lang="en-US" sz="1200" dirty="0" smtClean="0"/>
              <a:t>File format and software version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5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Level information</a:t>
            </a:r>
          </a:p>
          <a:p>
            <a:endParaRPr lang="en-US" dirty="0" smtClean="0"/>
          </a:p>
          <a:p>
            <a:r>
              <a:rPr lang="en-US" dirty="0" smtClean="0"/>
              <a:t>Readme file: good first step</a:t>
            </a:r>
          </a:p>
          <a:p>
            <a:r>
              <a:rPr lang="en-US" dirty="0" smtClean="0"/>
              <a:t>	For you and others who might work on your project/work</a:t>
            </a:r>
            <a:r>
              <a:rPr lang="en-US" baseline="0" dirty="0" smtClean="0"/>
              <a:t> with this data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way to share the structure of your files and folders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Explain the purpose of the project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Relevant summary and contact details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General organization of files 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If submitting to a repository: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err="1" smtClean="0"/>
              <a:t>DataShare</a:t>
            </a:r>
            <a:r>
              <a:rPr lang="en-US" baseline="0" dirty="0" smtClean="0"/>
              <a:t> Example, doesn’t require much but you can include a readme file along with the data. Some of the general repositories wont require much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err="1" smtClean="0"/>
              <a:t>DBGap</a:t>
            </a:r>
            <a:r>
              <a:rPr lang="en-US" baseline="0" dirty="0" smtClean="0"/>
              <a:t> example (5 pages): description of the study, inclusion/exclusion criteria, relevant publications, etc. Similar to requirements for many of the NIH repositories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0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Data set level information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Check their requirements!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Example of a data dictionary from </a:t>
            </a:r>
            <a:r>
              <a:rPr lang="en-US" baseline="0" dirty="0" err="1" smtClean="0"/>
              <a:t>DBGap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are going to have to create it eventually so you might as well start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 more example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sure what to include: consult one of the MIBBI frameworks – by experimental data type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Planning for the future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Organize it the right way from the start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7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and more people</a:t>
            </a:r>
            <a:r>
              <a:rPr lang="en-US" baseline="0" dirty="0" smtClean="0"/>
              <a:t> are using or starting to use electronic lab notebooks for their documentation.</a:t>
            </a:r>
          </a:p>
          <a:p>
            <a:r>
              <a:rPr lang="en-US" baseline="0" dirty="0" smtClean="0"/>
              <a:t>The library is interested in learning more about which products you are using, we are planning on having an electronic lab notebook fair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2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little tricky</a:t>
            </a:r>
          </a:p>
          <a:p>
            <a:r>
              <a:rPr lang="en-US" baseline="0" dirty="0" smtClean="0"/>
              <a:t>NIH does not have blanket requirements – can vary from project to project/grant to grant </a:t>
            </a:r>
            <a:endParaRPr lang="en-US" dirty="0" smtClean="0"/>
          </a:p>
          <a:p>
            <a:r>
              <a:rPr lang="en-US" dirty="0" smtClean="0"/>
              <a:t>UCSF also</a:t>
            </a:r>
            <a:r>
              <a:rPr lang="en-US" baseline="0" dirty="0" smtClean="0"/>
              <a:t> does not have a requirement</a:t>
            </a:r>
          </a:p>
          <a:p>
            <a:r>
              <a:rPr lang="en-US" baseline="0" dirty="0" smtClean="0"/>
              <a:t>	there is a group working on this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Time: https://</a:t>
            </a:r>
            <a:r>
              <a:rPr lang="en-US" dirty="0" err="1" smtClean="0"/>
              <a:t>flic.kr</a:t>
            </a:r>
            <a:r>
              <a:rPr lang="en-US" dirty="0" smtClean="0"/>
              <a:t>/p/</a:t>
            </a:r>
            <a:r>
              <a:rPr lang="en-US" dirty="0" err="1" smtClean="0"/>
              <a:t>dtgLMo</a:t>
            </a:r>
            <a:r>
              <a:rPr lang="en-US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3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non-proprietary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Open, documented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Common</a:t>
            </a:r>
            <a:r>
              <a:rPr lang="en-US" baseline="0" dirty="0" smtClean="0"/>
              <a:t> usage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Unencyrpted</a:t>
            </a:r>
            <a:r>
              <a:rPr lang="en-US" baseline="0" dirty="0" smtClean="0"/>
              <a:t>, uncompressed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Migrate to new formats as they </a:t>
            </a:r>
            <a:r>
              <a:rPr lang="en-US" baseline="0" dirty="0" smtClean="0"/>
              <a:t>emerge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19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Store in a data repository or archive to ensure long term access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r>
              <a:rPr lang="en-US" baseline="0" dirty="0" smtClean="0"/>
              <a:t> about your data and the way it is currently maintained.</a:t>
            </a:r>
          </a:p>
          <a:p>
            <a:r>
              <a:rPr lang="en-US" baseline="0" dirty="0" smtClean="0"/>
              <a:t>How easily could you recover from a fire, spilled coffee or the passage of time?</a:t>
            </a:r>
          </a:p>
          <a:p>
            <a:r>
              <a:rPr lang="en-US" baseline="0" dirty="0" smtClean="0"/>
              <a:t>	Will it still be accessible 5 years from now</a:t>
            </a:r>
          </a:p>
          <a:p>
            <a:r>
              <a:rPr lang="en-US" baseline="0" dirty="0" smtClean="0"/>
              <a:t>Flow flow </a:t>
            </a:r>
            <a:r>
              <a:rPr lang="en-US" baseline="0" dirty="0" err="1" smtClean="0"/>
              <a:t>cytometry</a:t>
            </a:r>
            <a:r>
              <a:rPr lang="en-US" baseline="0" dirty="0" smtClean="0"/>
              <a:t> data, </a:t>
            </a:r>
            <a:r>
              <a:rPr lang="en-US" baseline="0" dirty="0" err="1" smtClean="0"/>
              <a:t>micrarray</a:t>
            </a:r>
            <a:r>
              <a:rPr lang="en-US" baseline="0" dirty="0" smtClean="0"/>
              <a:t>, imaging data, proteomic,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Images: </a:t>
            </a:r>
          </a:p>
          <a:p>
            <a:r>
              <a:rPr lang="en-US" baseline="0" dirty="0" smtClean="0"/>
              <a:t>Fire: https://</a:t>
            </a:r>
            <a:r>
              <a:rPr lang="en-US" baseline="0" dirty="0" err="1" smtClean="0"/>
              <a:t>flic.kr</a:t>
            </a:r>
            <a:r>
              <a:rPr lang="en-US" baseline="0" dirty="0" smtClean="0"/>
              <a:t>/p/sRqX2 </a:t>
            </a:r>
          </a:p>
          <a:p>
            <a:r>
              <a:rPr lang="en-US" baseline="0" dirty="0" smtClean="0"/>
              <a:t>Coffee: https://</a:t>
            </a:r>
            <a:r>
              <a:rPr lang="en-US" baseline="0" dirty="0" err="1" smtClean="0"/>
              <a:t>flic.kr</a:t>
            </a:r>
            <a:r>
              <a:rPr lang="en-US" baseline="0" dirty="0" smtClean="0"/>
              <a:t>/p/8xLUqc </a:t>
            </a:r>
          </a:p>
          <a:p>
            <a:r>
              <a:rPr lang="en-US" baseline="0" dirty="0" smtClean="0"/>
              <a:t>Time: https://</a:t>
            </a:r>
            <a:r>
              <a:rPr lang="en-US" baseline="0" dirty="0" err="1" smtClean="0"/>
              <a:t>flic.kr</a:t>
            </a:r>
            <a:r>
              <a:rPr lang="en-US" baseline="0" dirty="0" smtClean="0"/>
              <a:t>/p/eHP58S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people come to us to talk about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Need a repository for your data type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Help writing a data sharing plan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Submitting to a repository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Refer to other services on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easily could you share your data with collaborators or</a:t>
            </a:r>
            <a:r>
              <a:rPr lang="en-US" baseline="0" dirty="0" smtClean="0"/>
              <a:t> upload to a data repository</a:t>
            </a:r>
            <a:r>
              <a:rPr lang="en-US" dirty="0" smtClean="0"/>
              <a:t>?</a:t>
            </a:r>
          </a:p>
          <a:p>
            <a:r>
              <a:rPr lang="en-US" baseline="0" dirty="0" smtClean="0"/>
              <a:t>If you are generating data for someone else it easy for them to see what you did?</a:t>
            </a:r>
          </a:p>
          <a:p>
            <a:r>
              <a:rPr lang="en-US" baseline="0" dirty="0" smtClean="0"/>
              <a:t>Hit by the bus principle: how easy would it be for your collaborators/post-docs to pick up your work and understand it.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we really think about it lots of us have messy, unorganized data that make it hard to collaborate and share. Today I am going to cover</a:t>
            </a:r>
            <a:r>
              <a:rPr lang="en-US" baseline="0" dirty="0" smtClean="0"/>
              <a:t> NIH requirements and general best practices that will make it easier for you to manage your research 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reason I</a:t>
            </a:r>
            <a:r>
              <a:rPr lang="en-US" baseline="0" dirty="0" smtClean="0"/>
              <a:t> like to start with data sharing is that it is increasingly becoming mandatory for biomedical researchers</a:t>
            </a:r>
          </a:p>
          <a:p>
            <a:r>
              <a:rPr lang="en-US" baseline="0" dirty="0" smtClean="0"/>
              <a:t>New rules and requirements are popping up constantly </a:t>
            </a:r>
          </a:p>
          <a:p>
            <a:r>
              <a:rPr lang="en-US" baseline="0" dirty="0" smtClean="0"/>
              <a:t>Can really impact how you store and organize your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Before we talk about the requirements lets talk about why you might want to share your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9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you might consider</a:t>
            </a:r>
            <a:r>
              <a:rPr lang="en-US" baseline="0" dirty="0" smtClean="0"/>
              <a:t> as you are coming to the end of a project/another reason you might use a data archive </a:t>
            </a:r>
            <a:endParaRPr lang="en-US" dirty="0" smtClean="0"/>
          </a:p>
          <a:p>
            <a:r>
              <a:rPr lang="en-US" dirty="0" smtClean="0"/>
              <a:t>Why you might want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published in Arthritis Research and Therapy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Authors from the</a:t>
            </a:r>
            <a:r>
              <a:rPr lang="en-US" baseline="0" dirty="0" smtClean="0"/>
              <a:t> UCSF institute for computational health sciences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Pulled clinical and flow </a:t>
            </a:r>
            <a:r>
              <a:rPr lang="en-US" dirty="0" err="1" smtClean="0"/>
              <a:t>cytometry</a:t>
            </a:r>
            <a:r>
              <a:rPr lang="en-US" dirty="0" smtClean="0"/>
              <a:t> data from the</a:t>
            </a:r>
            <a:r>
              <a:rPr lang="en-US" baseline="0" dirty="0" smtClean="0"/>
              <a:t> </a:t>
            </a:r>
            <a:r>
              <a:rPr lang="en-US" dirty="0" smtClean="0"/>
              <a:t>Immune Tolerance Network’s Trial Share repository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Sponsored</a:t>
            </a:r>
            <a:r>
              <a:rPr lang="en-US" baseline="0" dirty="0" smtClean="0"/>
              <a:t> by NIAID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To look for biomarkers in patients that achieved remission with </a:t>
            </a:r>
            <a:r>
              <a:rPr lang="en-US" dirty="0" err="1" smtClean="0"/>
              <a:t>Rit-ux-amab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cyclo-phos-phamide</a:t>
            </a:r>
            <a:r>
              <a:rPr lang="en-US" dirty="0" smtClean="0"/>
              <a:t> versus those that</a:t>
            </a:r>
            <a:r>
              <a:rPr lang="en-US" baseline="0" dirty="0" smtClean="0"/>
              <a:t> did not</a:t>
            </a:r>
            <a:endParaRPr lang="en-US" dirty="0" smtClean="0"/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 distinct subsets of granulocytes that predicted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whether the patient was more likely to achieve remission with cyclophosphamide or rituximab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example of a study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used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already available data for analysis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generated new knowledge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able to avoid a new clinical trial, saving money and patient 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8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you might have to: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Funded by any of these?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Planning to publish in any</a:t>
            </a:r>
            <a:r>
              <a:rPr lang="en-US" baseline="0" dirty="0" smtClean="0"/>
              <a:t> of these</a:t>
            </a:r>
            <a:endParaRPr lang="en-US" dirty="0" smtClean="0"/>
          </a:p>
          <a:p>
            <a:r>
              <a:rPr lang="en-US" dirty="0" smtClean="0"/>
              <a:t>More and more funders</a:t>
            </a:r>
            <a:r>
              <a:rPr lang="en-US" baseline="0" dirty="0" smtClean="0"/>
              <a:t> and journals are requiring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talk requirements:</a:t>
            </a:r>
            <a:r>
              <a:rPr lang="en-US" baseline="0" dirty="0" smtClean="0"/>
              <a:t> first we have the </a:t>
            </a:r>
            <a:r>
              <a:rPr lang="en-US" baseline="0" dirty="0" err="1" smtClean="0"/>
              <a:t>nih</a:t>
            </a:r>
            <a:r>
              <a:rPr lang="en-US" baseline="0" dirty="0" smtClean="0"/>
              <a:t> data sharing plan requirement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9874-BEFF-1144-B0DA-8801F20759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F63AD15-BCBD-EF46-84C6-9D6870078C07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59BFEA8-B238-DD46-870C-57BF1B5605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UCSF_sublogo_Library_white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448" y="4540174"/>
            <a:ext cx="2011993" cy="4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0803"/>
            <a:ext cx="7772400" cy="1022502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CSF_sublogo_Library_white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448" y="4540174"/>
            <a:ext cx="2011993" cy="4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AD15-BCBD-EF46-84C6-9D6870078C07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FEA8-B238-DD46-870C-57BF1B56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ghub.ucsc.edu/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://www.ncbi.nlm.nih.gov/gap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cghub.ucsc.edu/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://www.ncbi.nlm.nih.gov/gap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/>
        </p:nvSpPr>
        <p:spPr>
          <a:xfrm>
            <a:off x="852172" y="2739939"/>
            <a:ext cx="6477000" cy="1453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Ariel </a:t>
            </a:r>
            <a:r>
              <a:rPr lang="en-US" dirty="0" smtClean="0">
                <a:latin typeface="Arial"/>
                <a:cs typeface="Arial"/>
              </a:rPr>
              <a:t>Deardorff, MLIS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Data Services </a:t>
            </a:r>
            <a:r>
              <a:rPr lang="en-US" dirty="0" smtClean="0">
                <a:latin typeface="Arial"/>
                <a:cs typeface="Arial"/>
              </a:rPr>
              <a:t>Librarian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NLM Associate </a:t>
            </a:r>
            <a:r>
              <a:rPr lang="en-US" dirty="0" smtClean="0">
                <a:latin typeface="Arial"/>
                <a:cs typeface="Arial"/>
              </a:rPr>
              <a:t>Fellow</a:t>
            </a:r>
          </a:p>
          <a:p>
            <a:r>
              <a:rPr lang="en-US" dirty="0" smtClean="0">
                <a:latin typeface="Arial"/>
                <a:cs typeface="Arial"/>
              </a:rPr>
              <a:t>UCSF Library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June </a:t>
            </a:r>
            <a:r>
              <a:rPr lang="en-US" dirty="0" smtClean="0">
                <a:latin typeface="Arial"/>
                <a:cs typeface="Arial"/>
              </a:rPr>
              <a:t>9, </a:t>
            </a:r>
            <a:r>
              <a:rPr lang="en-US" dirty="0">
                <a:latin typeface="Arial"/>
                <a:cs typeface="Arial"/>
              </a:rPr>
              <a:t>2016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UCSF_sublogo_Library_white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2" y="361129"/>
            <a:ext cx="2011993" cy="4604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708749" y="1685253"/>
            <a:ext cx="7954734" cy="56425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Helvetica Neue"/>
                <a:cs typeface="Helvetica Neue"/>
              </a:rPr>
              <a:t>Data Management for NIH and Beyond</a:t>
            </a:r>
            <a:endParaRPr lang="en-US" sz="32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7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NIH Data Sharing Plan</a:t>
            </a:r>
            <a:endParaRPr lang="en-US" dirty="0"/>
          </a:p>
        </p:txBody>
      </p:sp>
      <p:pic>
        <p:nvPicPr>
          <p:cNvPr id="5" name="Picture 4" descr="Screen Shot 2016-06-02 at 10.50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0" y="1379667"/>
            <a:ext cx="8920721" cy="23280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2635" y="1441436"/>
            <a:ext cx="8751542" cy="451909"/>
          </a:xfrm>
          <a:prstGeom prst="roundRect">
            <a:avLst/>
          </a:prstGeom>
          <a:noFill/>
          <a:ln w="38100" cmpd="sng">
            <a:solidFill>
              <a:srgbClr val="0520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635" y="2290714"/>
            <a:ext cx="8751542" cy="1324562"/>
          </a:xfrm>
          <a:prstGeom prst="roundRect">
            <a:avLst/>
          </a:prstGeom>
          <a:noFill/>
          <a:ln w="38100" cmpd="sng">
            <a:solidFill>
              <a:srgbClr val="0520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Genomic </a:t>
            </a:r>
            <a:r>
              <a:rPr lang="en-US" dirty="0"/>
              <a:t>R</a:t>
            </a:r>
            <a:r>
              <a:rPr lang="en-US" dirty="0" smtClean="0"/>
              <a:t>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GDS Policy applies to </a:t>
            </a:r>
            <a:r>
              <a:rPr lang="en-US" sz="2400" b="1" dirty="0"/>
              <a:t>all NIH-funded research </a:t>
            </a:r>
            <a:r>
              <a:rPr lang="en-US" sz="2400" dirty="0"/>
              <a:t>(e.g., grants, contracts, intramural research) that </a:t>
            </a:r>
            <a:r>
              <a:rPr lang="en-US" sz="2400" b="1" dirty="0"/>
              <a:t>generates large-scale human or non-human genomic data</a:t>
            </a:r>
            <a:r>
              <a:rPr lang="en-US" sz="2400" dirty="0"/>
              <a:t>, regardless of the funding level, as well as the use of these data for subsequent research. Large-scale data include genome-wide association studies (GWAS), single nucleotide polymorphisms (SNP) arrays, and genome sequence, </a:t>
            </a:r>
            <a:r>
              <a:rPr lang="en-US" sz="2400" dirty="0" err="1"/>
              <a:t>transcriptomic</a:t>
            </a:r>
            <a:r>
              <a:rPr lang="en-US" sz="2400" dirty="0"/>
              <a:t>, </a:t>
            </a:r>
            <a:r>
              <a:rPr lang="en-US" sz="2400" dirty="0" err="1"/>
              <a:t>epigenomic</a:t>
            </a:r>
            <a:r>
              <a:rPr lang="en-US" sz="2400" dirty="0"/>
              <a:t>, and gene expression data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52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Genomic – What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data type</a:t>
            </a:r>
          </a:p>
          <a:p>
            <a:r>
              <a:rPr lang="en-US" dirty="0" smtClean="0"/>
              <a:t>Data repository</a:t>
            </a:r>
          </a:p>
          <a:p>
            <a:r>
              <a:rPr lang="en-US" dirty="0" smtClean="0"/>
              <a:t>Data submission and release timeline</a:t>
            </a:r>
          </a:p>
          <a:p>
            <a:r>
              <a:rPr lang="en-US" dirty="0" smtClean="0"/>
              <a:t>IRB assurance of plan</a:t>
            </a:r>
          </a:p>
          <a:p>
            <a:r>
              <a:rPr lang="en-US" dirty="0" smtClean="0"/>
              <a:t>Appropriate use of the data</a:t>
            </a:r>
          </a:p>
          <a:p>
            <a:r>
              <a:rPr lang="en-US" dirty="0" smtClean="0"/>
              <a:t>Request for exemption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4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NIH Requirements</a:t>
            </a:r>
            <a:endParaRPr lang="en-US" dirty="0"/>
          </a:p>
        </p:txBody>
      </p:sp>
      <p:pic>
        <p:nvPicPr>
          <p:cNvPr id="4" name="Picture 3" descr="Screen Shot 2016-06-02 at 11.0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83" y="1064213"/>
            <a:ext cx="7389990" cy="39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Government Funders</a:t>
            </a:r>
            <a:endParaRPr lang="en-US" dirty="0"/>
          </a:p>
        </p:txBody>
      </p:sp>
      <p:pic>
        <p:nvPicPr>
          <p:cNvPr id="4" name="Picture 3" descr="Screen Shot 2016-06-06 at 4.58.0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731" y="1241594"/>
            <a:ext cx="6231689" cy="31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158" y="1216467"/>
            <a:ext cx="4318000" cy="1149628"/>
          </a:xfrm>
          <a:prstGeom prst="rect">
            <a:avLst/>
          </a:prstGeom>
        </p:spPr>
      </p:pic>
      <p:pic>
        <p:nvPicPr>
          <p:cNvPr id="5" name="Picture 4" descr="Screen Shot 2016-06-06 at 4.54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8" y="2523629"/>
            <a:ext cx="8809789" cy="539358"/>
          </a:xfrm>
          <a:prstGeom prst="rect">
            <a:avLst/>
          </a:prstGeom>
        </p:spPr>
      </p:pic>
      <p:pic>
        <p:nvPicPr>
          <p:cNvPr id="6" name="Picture 5" descr="Screen Shot 2016-06-06 at 4.54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8" y="3207697"/>
            <a:ext cx="8809789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DMP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4141537" cy="3397616"/>
          </a:xfrm>
        </p:spPr>
        <p:txBody>
          <a:bodyPr>
            <a:normAutofit/>
          </a:bodyPr>
          <a:lstStyle/>
          <a:p>
            <a:r>
              <a:rPr lang="en-US" sz="1800" dirty="0" err="1"/>
              <a:t>Dmptool.org</a:t>
            </a:r>
            <a:r>
              <a:rPr lang="en-US" sz="1800" dirty="0"/>
              <a:t> (sign in with </a:t>
            </a:r>
            <a:r>
              <a:rPr lang="en-US" sz="1800" dirty="0" err="1"/>
              <a:t>MyAccess</a:t>
            </a:r>
            <a:r>
              <a:rPr lang="en-US" sz="1800" dirty="0"/>
              <a:t>)</a:t>
            </a:r>
          </a:p>
          <a:p>
            <a:r>
              <a:rPr lang="en-US" sz="1800" dirty="0"/>
              <a:t>Free UC tool for building data management plans</a:t>
            </a:r>
          </a:p>
          <a:p>
            <a:r>
              <a:rPr lang="en-US" sz="1800" dirty="0"/>
              <a:t>Walks you through the different sections of the plan</a:t>
            </a:r>
          </a:p>
          <a:p>
            <a:r>
              <a:rPr lang="en-US" sz="1800" dirty="0"/>
              <a:t>NIH and NSF templates available</a:t>
            </a:r>
          </a:p>
          <a:p>
            <a:r>
              <a:rPr lang="en-US" sz="1800" dirty="0"/>
              <a:t>Get ideas from publically available plans</a:t>
            </a:r>
          </a:p>
          <a:p>
            <a:endParaRPr lang="en-US" sz="1800" dirty="0"/>
          </a:p>
        </p:txBody>
      </p:sp>
      <p:pic>
        <p:nvPicPr>
          <p:cNvPr id="5" name="Picture 4" descr="Screen Shot 2015-10-05 at 2.3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186" y="1334939"/>
            <a:ext cx="3251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06 at 10.34.34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29" y="1659599"/>
            <a:ext cx="6738445" cy="1794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Requirements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95563" y="1242117"/>
            <a:ext cx="5247072" cy="3461277"/>
            <a:chOff x="0" y="1305371"/>
            <a:chExt cx="9144000" cy="4765825"/>
          </a:xfrm>
        </p:grpSpPr>
        <p:pic>
          <p:nvPicPr>
            <p:cNvPr id="5" name="Picture 4" descr="Screen Shot 2015-10-20 at 2.13.15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05371"/>
              <a:ext cx="9144000" cy="47658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53561" y="4260221"/>
              <a:ext cx="6404384" cy="791964"/>
            </a:xfrm>
            <a:prstGeom prst="rect">
              <a:avLst/>
            </a:prstGeom>
            <a:noFill/>
            <a:ln w="38100" cmpd="sng">
              <a:solidFill>
                <a:srgbClr val="18A3A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4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Repositories</a:t>
            </a:r>
            <a:endParaRPr lang="en-US" dirty="0"/>
          </a:p>
        </p:txBody>
      </p:sp>
      <p:pic>
        <p:nvPicPr>
          <p:cNvPr id="3" name="Picture 2" descr="Screen Shot 2016-06-06 at 10.21.21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26" y="1153147"/>
            <a:ext cx="6610131" cy="2446546"/>
          </a:xfrm>
          <a:prstGeom prst="rect">
            <a:avLst/>
          </a:prstGeom>
        </p:spPr>
      </p:pic>
      <p:pic>
        <p:nvPicPr>
          <p:cNvPr id="9" name="Picture 8" descr="Screen Shot 2016-06-06 at 10.21.55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26" y="3832008"/>
            <a:ext cx="2760584" cy="9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Repositories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2915"/>
            <a:ext cx="3246574" cy="852226"/>
          </a:xfrm>
          <a:prstGeom prst="rect">
            <a:avLst/>
          </a:prstGeom>
        </p:spPr>
      </p:pic>
      <p:pic>
        <p:nvPicPr>
          <p:cNvPr id="8" name="Picture 7" descr="Screen Shot 2013-11-20 at 10.48.01 PM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00" y="1462925"/>
            <a:ext cx="4351400" cy="1024898"/>
          </a:xfrm>
          <a:prstGeom prst="rect">
            <a:avLst/>
          </a:prstGeom>
        </p:spPr>
      </p:pic>
      <p:pic>
        <p:nvPicPr>
          <p:cNvPr id="9" name="Picture 8" descr="Screen Shot 2013-07-22 at 3.30.39 PM.png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66" y="2487823"/>
            <a:ext cx="1788064" cy="688188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768" y="3368492"/>
            <a:ext cx="4234488" cy="833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58" y="3421705"/>
            <a:ext cx="2818362" cy="14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77134"/>
            <a:ext cx="7772400" cy="2710247"/>
          </a:xfrm>
        </p:spPr>
        <p:txBody>
          <a:bodyPr/>
          <a:lstStyle/>
          <a:p>
            <a:r>
              <a:rPr lang="en-US" dirty="0" smtClean="0"/>
              <a:t>Today: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data </a:t>
            </a:r>
            <a:r>
              <a:rPr lang="en-US" dirty="0" smtClean="0"/>
              <a:t>Sharing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Data </a:t>
            </a:r>
            <a:r>
              <a:rPr lang="en-US" dirty="0" smtClean="0"/>
              <a:t>Storage and Documentation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3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</a:t>
            </a:r>
            <a:r>
              <a:rPr lang="en-US" dirty="0" err="1" smtClean="0"/>
              <a:t>DataShare</a:t>
            </a:r>
            <a:endParaRPr lang="en-US" dirty="0"/>
          </a:p>
        </p:txBody>
      </p:sp>
      <p:pic>
        <p:nvPicPr>
          <p:cNvPr id="4" name="Content Placeholder 3" descr="Screen Shot 2015-10-20 at 2.36.07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096" r="-32096"/>
          <a:stretch/>
        </p:blipFill>
        <p:spPr>
          <a:xfrm>
            <a:off x="457200" y="1201262"/>
            <a:ext cx="8229600" cy="31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and 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8152"/>
              </p:ext>
            </p:extLst>
          </p:nvPr>
        </p:nvGraphicFramePr>
        <p:xfrm>
          <a:off x="457200" y="1201262"/>
          <a:ext cx="8229600" cy="339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Screen Shot 2016-06-02 at 12.15.5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15" y="1504427"/>
            <a:ext cx="454099" cy="558800"/>
          </a:xfrm>
          <a:prstGeom prst="rect">
            <a:avLst/>
          </a:prstGeom>
        </p:spPr>
      </p:pic>
      <p:pic>
        <p:nvPicPr>
          <p:cNvPr id="6" name="Picture 5" descr="Screen Shot 2016-06-02 at 12.15.5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15" y="2619836"/>
            <a:ext cx="454099" cy="558800"/>
          </a:xfrm>
          <a:prstGeom prst="rect">
            <a:avLst/>
          </a:prstGeom>
        </p:spPr>
      </p:pic>
      <p:pic>
        <p:nvPicPr>
          <p:cNvPr id="8" name="Picture 7" descr="Screen Shot 2016-06-02 at 12.15.5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15" y="3818985"/>
            <a:ext cx="454099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8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storage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UCSF </a:t>
            </a:r>
            <a:r>
              <a:rPr lang="en-US" dirty="0" err="1" smtClean="0"/>
              <a:t>MyResearch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251" y="1410168"/>
            <a:ext cx="1607456" cy="1607456"/>
          </a:xfrm>
          <a:prstGeom prst="rect">
            <a:avLst/>
          </a:prstGeom>
        </p:spPr>
      </p:pic>
      <p:pic>
        <p:nvPicPr>
          <p:cNvPr id="5" name="Picture 4" descr="Screen Shot 2016-05-31 at 11.23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75" y="3255760"/>
            <a:ext cx="4183072" cy="8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58942"/>
              </p:ext>
            </p:extLst>
          </p:nvPr>
        </p:nvGraphicFramePr>
        <p:xfrm>
          <a:off x="457200" y="1201262"/>
          <a:ext cx="8229600" cy="339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22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Readme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yourself</a:t>
            </a:r>
            <a:endParaRPr lang="en-US" dirty="0"/>
          </a:p>
          <a:p>
            <a:r>
              <a:rPr lang="en-US" dirty="0" smtClean="0"/>
              <a:t>For a repository</a:t>
            </a:r>
          </a:p>
          <a:p>
            <a:endParaRPr lang="en-US" dirty="0"/>
          </a:p>
        </p:txBody>
      </p:sp>
      <p:pic>
        <p:nvPicPr>
          <p:cNvPr id="5" name="Picture 4" descr="Screen Shot 2016-06-02 at 10.21.1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93" y="1341947"/>
            <a:ext cx="3269410" cy="3036287"/>
          </a:xfrm>
          <a:prstGeom prst="rect">
            <a:avLst/>
          </a:prstGeom>
        </p:spPr>
      </p:pic>
      <p:pic>
        <p:nvPicPr>
          <p:cNvPr id="4" name="Picture 3" descr="Screen Shot 2016-06-02 at 10.16.18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74" y="1201262"/>
            <a:ext cx="2528350" cy="32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  <p:pic>
        <p:nvPicPr>
          <p:cNvPr id="5" name="Picture 4" descr="Screen Shot 2016-06-02 at 10.00.59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5" y="1360774"/>
            <a:ext cx="8928835" cy="15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Lab Notebooks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638" y="2768760"/>
            <a:ext cx="3536354" cy="1828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384" y="1318727"/>
            <a:ext cx="4219575" cy="10572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2768760"/>
            <a:ext cx="2638425" cy="1057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8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330" y="1495984"/>
            <a:ext cx="3996470" cy="3102893"/>
          </a:xfrm>
        </p:spPr>
        <p:txBody>
          <a:bodyPr/>
          <a:lstStyle/>
          <a:p>
            <a:r>
              <a:rPr lang="en-US" dirty="0" smtClean="0"/>
              <a:t>Varies</a:t>
            </a:r>
          </a:p>
          <a:p>
            <a:r>
              <a:rPr lang="en-US" dirty="0" smtClean="0"/>
              <a:t>Generally 3-7 years</a:t>
            </a:r>
            <a:endParaRPr lang="en-US" dirty="0"/>
          </a:p>
        </p:txBody>
      </p:sp>
      <p:pic>
        <p:nvPicPr>
          <p:cNvPr id="4" name="Picture 3" descr="8184903936_6ba4b4d105_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95984"/>
            <a:ext cx="3885920" cy="25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Keep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Informed consent</a:t>
            </a:r>
          </a:p>
          <a:p>
            <a:r>
              <a:rPr lang="en-US" dirty="0" smtClean="0"/>
              <a:t>IRB documentation</a:t>
            </a:r>
          </a:p>
          <a:p>
            <a:r>
              <a:rPr lang="en-US" dirty="0" smtClean="0"/>
              <a:t>Animal welfare records</a:t>
            </a:r>
          </a:p>
          <a:p>
            <a:r>
              <a:rPr lang="en-US" dirty="0" smtClean="0"/>
              <a:t>Financial documentation</a:t>
            </a:r>
          </a:p>
          <a:p>
            <a:r>
              <a:rPr lang="en-US" dirty="0" smtClean="0"/>
              <a:t>Lab notebooks</a:t>
            </a:r>
          </a:p>
          <a:p>
            <a:r>
              <a:rPr lang="en-US" dirty="0" smtClean="0"/>
              <a:t>Drug accountability records</a:t>
            </a:r>
          </a:p>
          <a:p>
            <a:r>
              <a:rPr lang="en-US" dirty="0" smtClean="0"/>
              <a:t>Regulatory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5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your data survive this?</a:t>
            </a:r>
            <a:endParaRPr lang="en-US" dirty="0"/>
          </a:p>
        </p:txBody>
      </p:sp>
      <p:pic>
        <p:nvPicPr>
          <p:cNvPr id="4" name="Picture 3" descr="303873311_65c1d633b7_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78" y="1353570"/>
            <a:ext cx="3007067" cy="1921703"/>
          </a:xfrm>
          <a:prstGeom prst="rect">
            <a:avLst/>
          </a:prstGeom>
        </p:spPr>
      </p:pic>
      <p:pic>
        <p:nvPicPr>
          <p:cNvPr id="3" name="Picture 2" descr="4954070011_0157377b8d_z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732" y="1986228"/>
            <a:ext cx="2445099" cy="2578089"/>
          </a:xfrm>
          <a:prstGeom prst="rect">
            <a:avLst/>
          </a:prstGeom>
        </p:spPr>
      </p:pic>
      <p:pic>
        <p:nvPicPr>
          <p:cNvPr id="5" name="Picture 4" descr="9005798496_d61cd0c638_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10" y="1481605"/>
            <a:ext cx="2471205" cy="24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Keep it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01645"/>
              </p:ext>
            </p:extLst>
          </p:nvPr>
        </p:nvGraphicFramePr>
        <p:xfrm>
          <a:off x="837299" y="1228186"/>
          <a:ext cx="7424049" cy="36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58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Keep It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12915"/>
            <a:ext cx="3246574" cy="852226"/>
          </a:xfrm>
          <a:prstGeom prst="rect">
            <a:avLst/>
          </a:prstGeom>
        </p:spPr>
      </p:pic>
      <p:pic>
        <p:nvPicPr>
          <p:cNvPr id="6" name="Picture 5" descr="Screen Shot 2013-11-20 at 10.48.01 P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00" y="1462925"/>
            <a:ext cx="4351400" cy="1024898"/>
          </a:xfrm>
          <a:prstGeom prst="rect">
            <a:avLst/>
          </a:prstGeom>
        </p:spPr>
      </p:pic>
      <p:pic>
        <p:nvPicPr>
          <p:cNvPr id="7" name="Picture 6" descr="Screen Shot 2013-07-22 at 3.30.39 PM.png">
            <a:hlinkClick r:id="rId6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66" y="2487823"/>
            <a:ext cx="1788064" cy="688188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5400" y="3175790"/>
            <a:ext cx="4234488" cy="833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76" y="3569195"/>
            <a:ext cx="2176708" cy="10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UCSF Resources</a:t>
            </a:r>
            <a:endParaRPr lang="en-US" dirty="0"/>
          </a:p>
        </p:txBody>
      </p:sp>
      <p:pic>
        <p:nvPicPr>
          <p:cNvPr id="4" name="Picture 3" descr="Screen Shot 2015-10-20 at 2.1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36779"/>
            <a:ext cx="3659519" cy="1978118"/>
          </a:xfrm>
          <a:prstGeom prst="rect">
            <a:avLst/>
          </a:prstGeom>
        </p:spPr>
      </p:pic>
      <p:pic>
        <p:nvPicPr>
          <p:cNvPr id="5" name="Picture 4" descr="Screen Shot 2015-10-20 at 2.17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217" y="2136779"/>
            <a:ext cx="3795583" cy="20131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1255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Data Management guide: </a:t>
            </a:r>
            <a:r>
              <a:rPr lang="en-US" sz="2400" dirty="0" err="1" smtClean="0"/>
              <a:t>guides.ucsf.edu</a:t>
            </a:r>
            <a:r>
              <a:rPr lang="en-US" sz="2400" dirty="0" smtClean="0"/>
              <a:t>/</a:t>
            </a:r>
            <a:r>
              <a:rPr lang="en-US" sz="2400" dirty="0" err="1" smtClean="0"/>
              <a:t>datamgmt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8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“Fire”  by Liz West on Flickr. CC BY 2.0</a:t>
            </a:r>
          </a:p>
          <a:p>
            <a:r>
              <a:rPr lang="en-US" sz="2000" dirty="0" smtClean="0"/>
              <a:t>“Full House Café” by </a:t>
            </a:r>
            <a:r>
              <a:rPr lang="en-US" sz="2000" dirty="0" err="1" smtClean="0"/>
              <a:t>evan</a:t>
            </a:r>
            <a:r>
              <a:rPr lang="en-US" sz="2000" dirty="0" smtClean="0"/>
              <a:t> p. </a:t>
            </a:r>
            <a:r>
              <a:rPr lang="en-US" sz="2000" dirty="0" err="1" smtClean="0"/>
              <a:t>cordes</a:t>
            </a:r>
            <a:r>
              <a:rPr lang="en-US" sz="2000" dirty="0" smtClean="0"/>
              <a:t> on Flickr</a:t>
            </a:r>
            <a:r>
              <a:rPr lang="en-US" sz="2000" dirty="0"/>
              <a:t>. CC BY </a:t>
            </a:r>
            <a:r>
              <a:rPr lang="en-US" sz="2000" dirty="0" smtClean="0"/>
              <a:t>2.0</a:t>
            </a:r>
            <a:endParaRPr lang="en-US" sz="2000" dirty="0"/>
          </a:p>
          <a:p>
            <a:r>
              <a:rPr lang="en-US" sz="2000" dirty="0" smtClean="0"/>
              <a:t>“Clock”</a:t>
            </a:r>
            <a:r>
              <a:rPr lang="en-US" sz="2000" dirty="0"/>
              <a:t> </a:t>
            </a:r>
            <a:r>
              <a:rPr lang="en-US" sz="2000" dirty="0" smtClean="0"/>
              <a:t>by </a:t>
            </a:r>
            <a:r>
              <a:rPr lang="en-US" sz="2000" dirty="0" err="1" smtClean="0"/>
              <a:t>Jurgen</a:t>
            </a:r>
            <a:r>
              <a:rPr lang="en-US" sz="2000" dirty="0" smtClean="0"/>
              <a:t> </a:t>
            </a:r>
            <a:r>
              <a:rPr lang="en-US" sz="2000" dirty="0" err="1" smtClean="0"/>
              <a:t>Leckie</a:t>
            </a:r>
            <a:r>
              <a:rPr lang="en-US" sz="2000" dirty="0" smtClean="0"/>
              <a:t> on Flickr. CC BY-ND 2.0</a:t>
            </a:r>
          </a:p>
          <a:p>
            <a:r>
              <a:rPr lang="en-US" sz="2000" dirty="0" smtClean="0"/>
              <a:t>“Time…” by David Vega on </a:t>
            </a:r>
            <a:r>
              <a:rPr lang="en-US" sz="2000" dirty="0"/>
              <a:t>Flickr: CC BY 2.0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24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your data enable this?</a:t>
            </a:r>
            <a:endParaRPr lang="en-US" dirty="0"/>
          </a:p>
        </p:txBody>
      </p:sp>
      <p:pic>
        <p:nvPicPr>
          <p:cNvPr id="5" name="Picture 4" descr="iStock_000037736292_Large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90" y="1382930"/>
            <a:ext cx="3330278" cy="2219368"/>
          </a:xfrm>
          <a:prstGeom prst="rect">
            <a:avLst/>
          </a:prstGeom>
        </p:spPr>
      </p:pic>
      <p:pic>
        <p:nvPicPr>
          <p:cNvPr id="6" name="Picture 5" descr="iStock_000040169626_Doubl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515" y="2037420"/>
            <a:ext cx="3338221" cy="22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1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 – the Carrot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Making your research data available in a public repository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Helps confirm original results, gain confidence in your novel results</a:t>
            </a:r>
          </a:p>
          <a:p>
            <a:r>
              <a:rPr lang="en-US" sz="1800" dirty="0"/>
              <a:t>Generate new hypotheses</a:t>
            </a:r>
          </a:p>
          <a:p>
            <a:r>
              <a:rPr lang="en-US" sz="1800" dirty="0"/>
              <a:t>Develop new analysis techniques and test software tools</a:t>
            </a:r>
          </a:p>
          <a:p>
            <a:r>
              <a:rPr lang="en-US" sz="1800" dirty="0"/>
              <a:t>Supports more efficient use of funding by avoiding duplicate data collection</a:t>
            </a:r>
          </a:p>
          <a:p>
            <a:r>
              <a:rPr lang="en-US" sz="1800" dirty="0"/>
              <a:t>Encourages reproducibility/Discourages </a:t>
            </a:r>
            <a:r>
              <a:rPr lang="en-US" sz="1800" dirty="0" smtClean="0"/>
              <a:t>fraud</a:t>
            </a:r>
          </a:p>
          <a:p>
            <a:r>
              <a:rPr lang="en-US" sz="1800" dirty="0" smtClean="0"/>
              <a:t>Facilitates collaboration</a:t>
            </a:r>
          </a:p>
          <a:p>
            <a:r>
              <a:rPr lang="en-US" sz="1800" dirty="0" smtClean="0"/>
              <a:t>Get credit for data reuse/citation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299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 - Example</a:t>
            </a:r>
            <a:endParaRPr lang="en-US" dirty="0"/>
          </a:p>
        </p:txBody>
      </p:sp>
      <p:pic>
        <p:nvPicPr>
          <p:cNvPr id="4" name="Picture 3" descr="Screen Shot 2015-10-14 at 11.16.32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95" y="1245049"/>
            <a:ext cx="7520648" cy="31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 – the </a:t>
            </a:r>
            <a:r>
              <a:rPr lang="en-US" dirty="0"/>
              <a:t>S</a:t>
            </a:r>
            <a:r>
              <a:rPr lang="en-US" dirty="0" smtClean="0"/>
              <a:t>tick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by: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938" y="2809079"/>
            <a:ext cx="3123419" cy="1060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411"/>
          <a:stretch/>
        </p:blipFill>
        <p:spPr>
          <a:xfrm>
            <a:off x="3792258" y="1651065"/>
            <a:ext cx="4777674" cy="893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44646"/>
            <a:ext cx="2569117" cy="159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698173"/>
            <a:ext cx="1655958" cy="1076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6755" y="3706359"/>
            <a:ext cx="2231298" cy="8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General </a:t>
            </a:r>
            <a:r>
              <a:rPr lang="en-US" dirty="0"/>
              <a:t>R</a:t>
            </a:r>
            <a:r>
              <a:rPr lang="en-US" dirty="0" smtClean="0"/>
              <a:t>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“Investigators </a:t>
            </a:r>
            <a:r>
              <a:rPr lang="en-US" sz="2400" dirty="0"/>
              <a:t>seeking $500,000 or more in direct costs in any year should include </a:t>
            </a:r>
            <a:r>
              <a:rPr lang="en-US" sz="2400" b="1" dirty="0"/>
              <a:t>a description of how final research data will be shared</a:t>
            </a:r>
            <a:r>
              <a:rPr lang="en-US" sz="2400" dirty="0"/>
              <a:t>, or explain why data sharing is not </a:t>
            </a:r>
            <a:r>
              <a:rPr lang="en-US" sz="2400" dirty="0" smtClean="0"/>
              <a:t>possible”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2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6x9_Library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16x9_LibraryPowerpointTemplate.potx</Template>
  <TotalTime>8588</TotalTime>
  <Words>1888</Words>
  <Application>Microsoft Macintosh PowerPoint</Application>
  <PresentationFormat>Custom</PresentationFormat>
  <Paragraphs>286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16x9_LibraryPowerpointTemplate</vt:lpstr>
      <vt:lpstr>PowerPoint Presentation</vt:lpstr>
      <vt:lpstr>Today:  data Sharing  Data Storage and Documentation  </vt:lpstr>
      <vt:lpstr>Could your data survive this?</vt:lpstr>
      <vt:lpstr>Does your data enable this?</vt:lpstr>
      <vt:lpstr>Data sharing</vt:lpstr>
      <vt:lpstr>Data Sharing – the Carrot</vt:lpstr>
      <vt:lpstr>Data Sharing - Example</vt:lpstr>
      <vt:lpstr>Data Sharing – the Stick </vt:lpstr>
      <vt:lpstr>NIH General Requirement</vt:lpstr>
      <vt:lpstr>Example NIH Data Sharing Plan</vt:lpstr>
      <vt:lpstr>NIH Genomic Requirement</vt:lpstr>
      <vt:lpstr>NIH Genomic – What to Include</vt:lpstr>
      <vt:lpstr>Other NIH Requirements</vt:lpstr>
      <vt:lpstr>Other Government Funders</vt:lpstr>
      <vt:lpstr>Other Funders</vt:lpstr>
      <vt:lpstr>DMP Tool</vt:lpstr>
      <vt:lpstr>Journal Requirements</vt:lpstr>
      <vt:lpstr>Data Repositories</vt:lpstr>
      <vt:lpstr>Data Repositories</vt:lpstr>
      <vt:lpstr>UCSF DataShare</vt:lpstr>
      <vt:lpstr>Data storage and documentation</vt:lpstr>
      <vt:lpstr>Storage </vt:lpstr>
      <vt:lpstr>UCSF storage solutions</vt:lpstr>
      <vt:lpstr>Documenting Data</vt:lpstr>
      <vt:lpstr>Readme File</vt:lpstr>
      <vt:lpstr>Data Dictionary</vt:lpstr>
      <vt:lpstr>Electronic Lab Notebooks</vt:lpstr>
      <vt:lpstr>Data Retention</vt:lpstr>
      <vt:lpstr>What to Keep</vt:lpstr>
      <vt:lpstr>How to Keep it</vt:lpstr>
      <vt:lpstr>Where to Keep It</vt:lpstr>
      <vt:lpstr>UCSF Resources</vt:lpstr>
      <vt:lpstr>Questions?</vt:lpstr>
      <vt:lpstr>Creative Commons Images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Kemi Amin</dc:creator>
  <cp:lastModifiedBy>Ariel Deardorff</cp:lastModifiedBy>
  <cp:revision>216</cp:revision>
  <dcterms:created xsi:type="dcterms:W3CDTF">2015-09-28T23:41:21Z</dcterms:created>
  <dcterms:modified xsi:type="dcterms:W3CDTF">2016-06-08T19:26:11Z</dcterms:modified>
</cp:coreProperties>
</file>